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tags/tag8.xml" ContentType="application/vnd.openxmlformats-officedocument.presentationml.tags+xml"/>
  <Override PartName="/ppt/tags/tag104.xml" ContentType="application/vnd.openxmlformats-officedocument.presentationml.tags+xml"/>
  <Override PartName="/ppt/slides/slide36.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tags/tag49.xml" ContentType="application/vnd.openxmlformats-officedocument.presentationml.tags+xml"/>
  <Override PartName="/ppt/tags/tag96.xml" ContentType="application/vnd.openxmlformats-officedocument.presentationml.tags+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tags/tag38.xml" ContentType="application/vnd.openxmlformats-officedocument.presentationml.tags+xml"/>
  <Override PartName="/ppt/notesSlides/notesSlide16.xml" ContentType="application/vnd.openxmlformats-officedocument.presentationml.notesSlide+xml"/>
  <Override PartName="/ppt/tags/tag85.xml" ContentType="application/vnd.openxmlformats-officedocument.presentationml.tags+xml"/>
  <Override PartName="/ppt/notesSlides/notesSlide63.xml" ContentType="application/vnd.openxmlformats-officedocument.presentationml.notesSlide+xml"/>
  <Override PartName="/ppt/tableStyles.xml" ContentType="application/vnd.openxmlformats-officedocument.presentationml.tableStyles+xml"/>
  <Override PartName="/ppt/tags/tag16.xml" ContentType="application/vnd.openxmlformats-officedocument.presentationml.tags+xml"/>
  <Override PartName="/ppt/tags/tag27.xml" ContentType="application/vnd.openxmlformats-officedocument.presentationml.tags+xml"/>
  <Override PartName="/ppt/tags/tag63.xml" ContentType="application/vnd.openxmlformats-officedocument.presentationml.tags+xml"/>
  <Override PartName="/ppt/tags/tag74.xml" ContentType="application/vnd.openxmlformats-officedocument.presentationml.tag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tags/tag52.xml" ContentType="application/vnd.openxmlformats-officedocument.presentationml.tags+xml"/>
  <Override PartName="/ppt/notesSlides/notesSlide30.xml" ContentType="application/vnd.openxmlformats-officedocument.presentationml.notesSlide+xml"/>
  <Override PartName="/ppt/tags/tag109.xml" ContentType="application/vnd.openxmlformats-officedocument.presentationml.tags+xml"/>
  <Override PartName="/ppt/notesSlides/notesSlide7.xml" ContentType="application/vnd.openxmlformats-officedocument.presentationml.notesSlide+xml"/>
  <Override PartName="/ppt/tags/tag41.xml" ContentType="application/vnd.openxmlformats-officedocument.presentationml.tags+xml"/>
  <Override PartName="/ppt/slides/slide77.xml" ContentType="application/vnd.openxmlformats-officedocument.presentationml.slide+xml"/>
  <Override PartName="/ppt/tags/tag30.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tags/tag112.xml" ContentType="application/vnd.openxmlformats-officedocument.presentationml.tags+xml"/>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tags/tag5.xml" ContentType="application/vnd.openxmlformats-officedocument.presentationml.tags+xml"/>
  <Override PartName="/ppt/tags/tag79.xml" ContentType="application/vnd.openxmlformats-officedocument.presentationml.tags+xml"/>
  <Override PartName="/ppt/tags/tag101.xml" ContentType="application/vnd.openxmlformats-officedocument.presentationml.tags+xml"/>
  <Override PartName="/ppt/notesSlides/notesSlide57.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tags/tag68.xml" ContentType="application/vnd.openxmlformats-officedocument.presentationml.tags+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tags/tag57.xml" ContentType="application/vnd.openxmlformats-officedocument.presentationml.tags+xml"/>
  <Override PartName="/ppt/notesSlides/notesSlide35.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tags/tag35.xml" ContentType="application/vnd.openxmlformats-officedocument.presentationml.tags+xml"/>
  <Override PartName="/ppt/notesSlides/notesSlide13.xml" ContentType="application/vnd.openxmlformats-officedocument.presentationml.notesSlide+xml"/>
  <Override PartName="/ppt/tags/tag46.xml" ContentType="application/vnd.openxmlformats-officedocument.presentationml.tags+xml"/>
  <Override PartName="/ppt/tags/tag82.xml" ContentType="application/vnd.openxmlformats-officedocument.presentationml.tags+xml"/>
  <Override PartName="/ppt/tags/tag93.xml" ContentType="application/vnd.openxmlformats-officedocument.presentationml.tags+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tags/tag24.xml" ContentType="application/vnd.openxmlformats-officedocument.presentationml.tags+xml"/>
  <Override PartName="/ppt/tags/tag71.xml" ContentType="application/vnd.openxmlformats-officedocument.presentationml.tags+xml"/>
  <Override PartName="/ppt/tags/tag13.xml" ContentType="application/vnd.openxmlformats-officedocument.presentationml.tags+xml"/>
  <Override PartName="/ppt/tags/tag60.xml" ContentType="application/vnd.openxmlformats-officedocument.presentationml.tags+xml"/>
  <Override PartName="/ppt/tags/tag117.xml" ContentType="application/vnd.openxmlformats-officedocument.presentationml.tags+xml"/>
  <Override PartName="/ppt/slides/slide49.xml" ContentType="application/vnd.openxmlformats-officedocument.presentationml.slide+xml"/>
  <Override PartName="/ppt/notesSlides/notesSlide4.xml" ContentType="application/vnd.openxmlformats-officedocument.presentationml.notesSlide+xml"/>
  <Override PartName="/ppt/tags/tag106.xml" ContentType="application/vnd.openxmlformats-officedocument.presentationml.tags+xml"/>
  <Override PartName="/ppt/slides/slide38.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tags/tag98.xml" ContentType="application/vnd.openxmlformats-officedocument.presentationml.tags+xml"/>
  <Override PartName="/ppt/notesSlides/notesSlide76.xml" ContentType="application/vnd.openxmlformats-officedocument.presentationml.notesSlide+xml"/>
  <Override PartName="/ppt/tags/tag120.xml" ContentType="application/vnd.openxmlformats-officedocument.presentationml.tags+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ags/tag2.xml" ContentType="application/vnd.openxmlformats-officedocument.presentationml.tags+xml"/>
  <Default Extension="wmf" ContentType="image/x-wmf"/>
  <Override PartName="/ppt/notesSlides/notesSlide18.xml" ContentType="application/vnd.openxmlformats-officedocument.presentationml.notesSlide+xml"/>
  <Override PartName="/ppt/tags/tag87.xml" ContentType="application/vnd.openxmlformats-officedocument.presentationml.tags+xml"/>
  <Override PartName="/ppt/notesSlides/notesSlide65.xml" ContentType="application/vnd.openxmlformats-officedocument.presentationml.notesSlide+xml"/>
  <Override PartName="/ppt/slides/slide41.xml" ContentType="application/vnd.openxmlformats-officedocument.presentationml.slide+xml"/>
  <Override PartName="/ppt/tags/tag29.xml" ContentType="application/vnd.openxmlformats-officedocument.presentationml.tags+xml"/>
  <Override PartName="/ppt/tags/tag76.xml" ContentType="application/vnd.openxmlformats-officedocument.presentationml.tags+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tags/tag18.xml" ContentType="application/vnd.openxmlformats-officedocument.presentationml.tags+xml"/>
  <Override PartName="/ppt/tags/tag36.xml" ContentType="application/vnd.openxmlformats-officedocument.presentationml.tags+xml"/>
  <Override PartName="/ppt/notesSlides/notesSlide14.xml" ContentType="application/vnd.openxmlformats-officedocument.presentationml.notesSlide+xml"/>
  <Override PartName="/ppt/tags/tag54.xml" ContentType="application/vnd.openxmlformats-officedocument.presentationml.tags+xml"/>
  <Override PartName="/ppt/notesSlides/notesSlide32.xml" ContentType="application/vnd.openxmlformats-officedocument.presentationml.notesSlide+xml"/>
  <Override PartName="/ppt/tags/tag65.xml" ContentType="application/vnd.openxmlformats-officedocument.presentationml.tags+xml"/>
  <Override PartName="/ppt/tags/tag83.xml" ContentType="application/vnd.openxmlformats-officedocument.presentationml.tags+xml"/>
  <Override PartName="/ppt/notesSlides/notesSlide61.xml" ContentType="application/vnd.openxmlformats-officedocument.presentationml.notesSlide+xml"/>
  <Override PartName="/ppt/notesSlides/notesSlide9.xml" ContentType="application/vnd.openxmlformats-officedocument.presentationml.notesSlide+xml"/>
  <Override PartName="/ppt/tags/tag14.xml" ContentType="application/vnd.openxmlformats-officedocument.presentationml.tags+xml"/>
  <Override PartName="/ppt/tags/tag25.xml" ContentType="application/vnd.openxmlformats-officedocument.presentationml.tags+xml"/>
  <Override PartName="/ppt/tags/tag43.xml" ContentType="application/vnd.openxmlformats-officedocument.presentationml.tags+xml"/>
  <Override PartName="/ppt/notesSlides/notesSlide21.xml" ContentType="application/vnd.openxmlformats-officedocument.presentationml.notesSlide+xml"/>
  <Override PartName="/ppt/tags/tag61.xml" ContentType="application/vnd.openxmlformats-officedocument.presentationml.tags+xml"/>
  <Override PartName="/ppt/tags/tag72.xml" ContentType="application/vnd.openxmlformats-officedocument.presentationml.tags+xml"/>
  <Override PartName="/ppt/tags/tag90.xml" ContentType="application/vnd.openxmlformats-officedocument.presentationml.tags+xml"/>
  <Override PartName="/ppt/tags/tag118.xml" ContentType="application/vnd.openxmlformats-officedocument.presentationml.tags+xml"/>
  <Override PartName="/ppt/notesSlides/notesSlide50.xml" ContentType="application/vnd.openxmlformats-officedocument.presentationml.notesSlide+xml"/>
  <Override PartName="/ppt/slides/slide79.xml" ContentType="application/vnd.openxmlformats-officedocument.presentationml.slide+xml"/>
  <Override PartName="/ppt/tags/tag32.xml" ContentType="application/vnd.openxmlformats-officedocument.presentationml.tags+xml"/>
  <Override PartName="/ppt/notesSlides/notesSlide10.xml" ContentType="application/vnd.openxmlformats-officedocument.presentationml.notesSlide+xml"/>
  <Override PartName="/ppt/tags/tag50.xml" ContentType="application/vnd.openxmlformats-officedocument.presentationml.tags+xml"/>
  <Override PartName="/ppt/tags/tag107.xml" ContentType="application/vnd.openxmlformats-officedocument.presentationml.tags+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tags/tag10.xml" ContentType="application/vnd.openxmlformats-officedocument.presentationml.tags+xml"/>
  <Override PartName="/ppt/tags/tag21.xml" ContentType="application/vnd.openxmlformats-officedocument.presentationml.tags+xml"/>
  <Override PartName="/ppt/tags/tag114.xml" ContentType="application/vnd.openxmlformats-officedocument.presentationml.tags+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Override PartName="/ppt/tags/tag7.xml" ContentType="application/vnd.openxmlformats-officedocument.presentationml.tags+xml"/>
  <Override PartName="/ppt/tags/tag103.xml" ContentType="application/vnd.openxmlformats-officedocument.presentationml.tags+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tags/tag99.xml" ContentType="application/vnd.openxmlformats-officedocument.presentationml.tags+xml"/>
  <Override PartName="/ppt/tags/tag110.xml" ContentType="application/vnd.openxmlformats-officedocument.presentationml.tags+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tags/tag121.xml" ContentType="application/vnd.openxmlformats-officedocument.presentationml.tags+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tags/tag3.xml" ContentType="application/vnd.openxmlformats-officedocument.presentationml.tags+xml"/>
  <Default Extension="jpeg" ContentType="image/jpeg"/>
  <Override PartName="/ppt/tags/tag59.xml" ContentType="application/vnd.openxmlformats-officedocument.presentationml.tags+xml"/>
  <Override PartName="/ppt/tags/tag77.xml" ContentType="application/vnd.openxmlformats-officedocument.presentationml.tags+xml"/>
  <Override PartName="/ppt/notesSlides/notesSlide37.xml" ContentType="application/vnd.openxmlformats-officedocument.presentationml.notesSlide+xml"/>
  <Override PartName="/ppt/tags/tag88.xml" ContentType="application/vnd.openxmlformats-officedocument.presentationml.tags+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tags/tag19.xml" ContentType="application/vnd.openxmlformats-officedocument.presentationml.tags+xml"/>
  <Override PartName="/ppt/tags/tag37.xml" ContentType="application/vnd.openxmlformats-officedocument.presentationml.tags+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tags/tag48.xml" ContentType="application/vnd.openxmlformats-officedocument.presentationml.tags+xml"/>
  <Override PartName="/ppt/tags/tag66.xml" ContentType="application/vnd.openxmlformats-officedocument.presentationml.tags+xml"/>
  <Override PartName="/ppt/tags/tag84.xml" ContentType="application/vnd.openxmlformats-officedocument.presentationml.tags+xml"/>
  <Override PartName="/ppt/tags/tag95.xml" ContentType="application/vnd.openxmlformats-officedocument.presentationml.tags+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tags/tag26.xml" ContentType="application/vnd.openxmlformats-officedocument.presentationml.tags+xml"/>
  <Override PartName="/ppt/notesSlides/notesSlide22.xml" ContentType="application/vnd.openxmlformats-officedocument.presentationml.notesSlide+xml"/>
  <Override PartName="/ppt/tags/tag55.xml" ContentType="application/vnd.openxmlformats-officedocument.presentationml.tags+xml"/>
  <Override PartName="/ppt/notesSlides/notesSlide33.xml" ContentType="application/vnd.openxmlformats-officedocument.presentationml.notesSlide+xml"/>
  <Override PartName="/ppt/tags/tag73.xml" ContentType="application/vnd.openxmlformats-officedocument.presentationml.tags+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tags/tag15.xml" ContentType="application/vnd.openxmlformats-officedocument.presentationml.tags+xml"/>
  <Override PartName="/ppt/tags/tag33.xml" ContentType="application/vnd.openxmlformats-officedocument.presentationml.tags+xml"/>
  <Override PartName="/ppt/notesSlides/notesSlide11.xml" ContentType="application/vnd.openxmlformats-officedocument.presentationml.notesSlide+xml"/>
  <Override PartName="/ppt/tags/tag44.xml" ContentType="application/vnd.openxmlformats-officedocument.presentationml.tags+xml"/>
  <Override PartName="/ppt/tags/tag62.xml" ContentType="application/vnd.openxmlformats-officedocument.presentationml.tags+xml"/>
  <Override PartName="/ppt/tags/tag80.xml" ContentType="application/vnd.openxmlformats-officedocument.presentationml.tags+xml"/>
  <Override PartName="/ppt/tags/tag91.xml" ContentType="application/vnd.openxmlformats-officedocument.presentationml.tags+xml"/>
  <Override PartName="/ppt/notesSlides/notesSlide40.xml" ContentType="application/vnd.openxmlformats-officedocument.presentationml.notesSlide+xml"/>
  <Override PartName="/ppt/tags/tag119.xml" ContentType="application/vnd.openxmlformats-officedocument.presentationml.tags+xml"/>
  <Override PartName="/ppt/notesSlides/notesSlide6.xml" ContentType="application/vnd.openxmlformats-officedocument.presentationml.notesSlide+xml"/>
  <Override PartName="/ppt/tags/tag22.xml" ContentType="application/vnd.openxmlformats-officedocument.presentationml.tags+xml"/>
  <Override PartName="/ppt/tags/tag40.xml" ContentType="application/vnd.openxmlformats-officedocument.presentationml.tags+xml"/>
  <Override PartName="/ppt/tags/tag51.xml" ContentType="application/vnd.openxmlformats-officedocument.presentationml.tags+xml"/>
  <Override PartName="/ppt/tags/tag108.xml" ContentType="application/vnd.openxmlformats-officedocument.presentationml.tags+xml"/>
  <Override PartName="/ppt/slides/slide8.xml" ContentType="application/vnd.openxmlformats-officedocument.presentationml.slide+xml"/>
  <Override PartName="/ppt/slides/slide69.xml" ContentType="application/vnd.openxmlformats-officedocument.presentationml.slide+xml"/>
  <Override PartName="/ppt/tags/tag11.xml" ContentType="application/vnd.openxmlformats-officedocument.presentationml.tags+xml"/>
  <Override PartName="/ppt/tags/tag115.xml" ContentType="application/vnd.openxmlformats-officedocument.presentationml.tags+xml"/>
  <Override PartName="/ppt/slides/slide29.xml" ContentType="application/vnd.openxmlformats-officedocument.presentationml.slide+xml"/>
  <Override PartName="/ppt/slides/slide76.xml" ContentType="application/vnd.openxmlformats-officedocument.presentationml.slide+xml"/>
  <Override PartName="/ppt/notesSlides/notesSlide78.xml" ContentType="application/vnd.openxmlformats-officedocument.presentationml.notesSlide+xml"/>
  <Override PartName="/ppt/tags/tag122.xml" ContentType="application/vnd.openxmlformats-officedocument.presentationml.tags+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tags/tag89.xml" ContentType="application/vnd.openxmlformats-officedocument.presentationml.tags+xml"/>
  <Override PartName="/ppt/tags/tag111.xml" ContentType="application/vnd.openxmlformats-officedocument.presentationml.tags+xml"/>
  <Override PartName="/ppt/notesSlides/notesSlide67.xml" ContentType="application/vnd.openxmlformats-officedocument.presentationml.notesSlide+xml"/>
  <Override PartName="/ppt/slides/slide43.xml" ContentType="application/vnd.openxmlformats-officedocument.presentationml.slide+xml"/>
  <Override PartName="/ppt/theme/theme1.xml" ContentType="application/vnd.openxmlformats-officedocument.theme+xml"/>
  <Override PartName="/ppt/tags/tag78.xml" ContentType="application/vnd.openxmlformats-officedocument.presentationml.tags+xml"/>
  <Override PartName="/ppt/tags/tag100.xml" ContentType="application/vnd.openxmlformats-officedocument.presentationml.tags+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slides/slide32.xml" ContentType="application/vnd.openxmlformats-officedocument.presentationml.slide+xml"/>
  <Override PartName="/ppt/tags/tag56.xml" ContentType="application/vnd.openxmlformats-officedocument.presentationml.tags+xml"/>
  <Override PartName="/ppt/tags/tag67.xml" ContentType="application/vnd.openxmlformats-officedocument.presentationml.tags+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gs/tag45.xml" ContentType="application/vnd.openxmlformats-officedocument.presentationml.tags+xml"/>
  <Override PartName="/ppt/notesSlides/notesSlide23.xml" ContentType="application/vnd.openxmlformats-officedocument.presentationml.notesSlide+xml"/>
  <Override PartName="/ppt/tags/tag92.xml" ContentType="application/vnd.openxmlformats-officedocument.presentationml.tags+xml"/>
  <Override PartName="/ppt/notesSlides/notesSlide70.xml" ContentType="application/vnd.openxmlformats-officedocument.presentationml.notesSlide+xml"/>
  <Override PartName="/ppt/tags/tag34.xml" ContentType="application/vnd.openxmlformats-officedocument.presentationml.tags+xml"/>
  <Override PartName="/ppt/notesSlides/notesSlide12.xml" ContentType="application/vnd.openxmlformats-officedocument.presentationml.notesSlide+xml"/>
  <Override PartName="/ppt/tags/tag81.xml" ContentType="application/vnd.openxmlformats-officedocument.presentationml.tags+xml"/>
  <Override PartName="/ppt/tags/tag12.xml" ContentType="application/vnd.openxmlformats-officedocument.presentationml.tags+xml"/>
  <Override PartName="/ppt/tags/tag23.xml" ContentType="application/vnd.openxmlformats-officedocument.presentationml.tags+xml"/>
  <Override PartName="/ppt/tags/tag70.xml" ContentType="application/vnd.openxmlformats-officedocument.presentationml.tags+xml"/>
  <Override PartName="/ppt/tags/tag116.xml" ContentType="application/vnd.openxmlformats-officedocument.presentationml.tags+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tags/tag105.xml" ContentType="application/vnd.openxmlformats-officedocument.presentationml.tags+xml"/>
  <Override PartName="/ppt/slides/slide48.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tags/tag39.xml" ContentType="application/vnd.openxmlformats-officedocument.presentationml.tags+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tags/tag86.xml" ContentType="application/vnd.openxmlformats-officedocument.presentationml.tags+xml"/>
  <Override PartName="/ppt/tags/tag97.xml" ContentType="application/vnd.openxmlformats-officedocument.presentationml.tags+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slides/slide51.xml" ContentType="application/vnd.openxmlformats-officedocument.presentationml.slide+xml"/>
  <Override PartName="/ppt/tags/tag1.xml" ContentType="application/vnd.openxmlformats-officedocument.presentationml.tags+xml"/>
  <Override PartName="/ppt/tags/tag28.xml" ContentType="application/vnd.openxmlformats-officedocument.presentationml.tags+xml"/>
  <Override PartName="/ppt/tags/tag75.xml" ContentType="application/vnd.openxmlformats-officedocument.presentationml.tags+xml"/>
  <Override PartName="/ppt/notesSlides/notesSlide53.xml" ContentType="application/vnd.openxmlformats-officedocument.presentationml.notesSlide+xml"/>
  <Override PartName="/ppt/slides/slide40.xml" ContentType="application/vnd.openxmlformats-officedocument.presentationml.slide+xml"/>
  <Override PartName="/ppt/tags/tag17.xml" ContentType="application/vnd.openxmlformats-officedocument.presentationml.tags+xml"/>
  <Override PartName="/ppt/tags/tag64.xml" ContentType="application/vnd.openxmlformats-officedocument.presentationml.tags+xml"/>
  <Override PartName="/ppt/notesSlides/notesSlide42.xml" ContentType="application/vnd.openxmlformats-officedocument.presentationml.notes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tags/tag53.xml" ContentType="application/vnd.openxmlformats-officedocument.presentationml.tags+xml"/>
  <Override PartName="/ppt/notesSlides/notesSlide31.xml" ContentType="application/vnd.openxmlformats-officedocument.presentationml.notesSlide+xml"/>
  <Override PartName="/ppt/tags/tag31.xml" ContentType="application/vnd.openxmlformats-officedocument.presentationml.tags+xml"/>
  <Override PartName="/ppt/tags/tag42.xml" ContentType="application/vnd.openxmlformats-officedocument.presentationml.tags+xml"/>
  <Override PartName="/ppt/slides/slide78.xml" ContentType="application/vnd.openxmlformats-officedocument.presentationml.slide+xml"/>
  <Override PartName="/ppt/tags/tag20.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tags/tag113.xml" ContentType="application/vnd.openxmlformats-officedocument.presentationml.tags+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tags/tag102.xml" ContentType="application/vnd.openxmlformats-officedocument.presentationml.tags+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34.xml" ContentType="application/vnd.openxmlformats-officedocument.presentationml.slide+xml"/>
  <Override PartName="/ppt/tags/tag58.xml" ContentType="application/vnd.openxmlformats-officedocument.presentationml.tags+xml"/>
  <Override PartName="/ppt/tags/tag69.xml" ContentType="application/vnd.openxmlformats-officedocument.presentationml.tags+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tags/tag47.xml" ContentType="application/vnd.openxmlformats-officedocument.presentationml.tags+xml"/>
  <Override PartName="/ppt/tags/tag94.xml" ContentType="application/vnd.openxmlformats-officedocument.presentationml.tags+xml"/>
  <Override PartName="/ppt/notesSlides/notesSlide72.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307" r:id="rId2"/>
    <p:sldId id="308" r:id="rId3"/>
    <p:sldId id="309" r:id="rId4"/>
    <p:sldId id="310" r:id="rId5"/>
    <p:sldId id="311" r:id="rId6"/>
    <p:sldId id="312" r:id="rId7"/>
    <p:sldId id="313" r:id="rId8"/>
    <p:sldId id="314" r:id="rId9"/>
    <p:sldId id="315" r:id="rId10"/>
    <p:sldId id="316" r:id="rId11"/>
    <p:sldId id="323" r:id="rId12"/>
    <p:sldId id="319" r:id="rId13"/>
    <p:sldId id="320" r:id="rId14"/>
    <p:sldId id="321" r:id="rId15"/>
    <p:sldId id="322" r:id="rId16"/>
    <p:sldId id="300" r:id="rId17"/>
    <p:sldId id="295" r:id="rId18"/>
    <p:sldId id="296" r:id="rId19"/>
    <p:sldId id="297" r:id="rId20"/>
    <p:sldId id="298" r:id="rId21"/>
    <p:sldId id="299" r:id="rId22"/>
    <p:sldId id="301" r:id="rId23"/>
    <p:sldId id="257" r:id="rId24"/>
    <p:sldId id="258" r:id="rId25"/>
    <p:sldId id="259" r:id="rId26"/>
    <p:sldId id="260" r:id="rId27"/>
    <p:sldId id="261" r:id="rId28"/>
    <p:sldId id="268" r:id="rId29"/>
    <p:sldId id="324" r:id="rId30"/>
    <p:sldId id="325" r:id="rId31"/>
    <p:sldId id="326" r:id="rId32"/>
    <p:sldId id="327" r:id="rId33"/>
    <p:sldId id="328" r:id="rId34"/>
    <p:sldId id="329" r:id="rId35"/>
    <p:sldId id="330" r:id="rId36"/>
    <p:sldId id="331" r:id="rId37"/>
    <p:sldId id="332" r:id="rId38"/>
    <p:sldId id="333" r:id="rId39"/>
    <p:sldId id="334" r:id="rId40"/>
    <p:sldId id="302" r:id="rId41"/>
    <p:sldId id="335" r:id="rId42"/>
    <p:sldId id="336" r:id="rId43"/>
    <p:sldId id="337" r:id="rId44"/>
    <p:sldId id="338" r:id="rId45"/>
    <p:sldId id="339" r:id="rId46"/>
    <p:sldId id="340" r:id="rId47"/>
    <p:sldId id="341" r:id="rId48"/>
    <p:sldId id="343" r:id="rId49"/>
    <p:sldId id="344" r:id="rId50"/>
    <p:sldId id="269" r:id="rId51"/>
    <p:sldId id="303" r:id="rId52"/>
    <p:sldId id="272" r:id="rId53"/>
    <p:sldId id="304" r:id="rId54"/>
    <p:sldId id="274" r:id="rId55"/>
    <p:sldId id="305" r:id="rId56"/>
    <p:sldId id="275" r:id="rId57"/>
    <p:sldId id="276" r:id="rId58"/>
    <p:sldId id="318" r:id="rId59"/>
    <p:sldId id="279" r:id="rId60"/>
    <p:sldId id="280" r:id="rId61"/>
    <p:sldId id="351" r:id="rId62"/>
    <p:sldId id="282" r:id="rId63"/>
    <p:sldId id="306" r:id="rId64"/>
    <p:sldId id="284" r:id="rId65"/>
    <p:sldId id="352" r:id="rId66"/>
    <p:sldId id="285" r:id="rId67"/>
    <p:sldId id="286" r:id="rId68"/>
    <p:sldId id="287" r:id="rId69"/>
    <p:sldId id="354" r:id="rId70"/>
    <p:sldId id="355" r:id="rId71"/>
    <p:sldId id="353" r:id="rId72"/>
    <p:sldId id="358" r:id="rId73"/>
    <p:sldId id="288" r:id="rId74"/>
    <p:sldId id="289" r:id="rId75"/>
    <p:sldId id="291" r:id="rId76"/>
    <p:sldId id="293" r:id="rId77"/>
    <p:sldId id="359" r:id="rId78"/>
    <p:sldId id="294" r:id="rId79"/>
    <p:sldId id="360" r:id="rId80"/>
    <p:sldId id="356" r:id="rId81"/>
  </p:sldIdLst>
  <p:sldSz cx="9144000" cy="6858000" type="screen4x3"/>
  <p:notesSz cx="6858000" cy="9144000"/>
  <p:photoAlbum/>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299" autoAdjust="0"/>
  </p:normalViewPr>
  <p:slideViewPr>
    <p:cSldViewPr>
      <p:cViewPr varScale="1">
        <p:scale>
          <a:sx n="43" d="100"/>
          <a:sy n="43" d="100"/>
        </p:scale>
        <p:origin x="-1868" y="-6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smtClean="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61132572-CB3F-48CD-AEBB-BDF82FBDD618}" type="datetimeFigureOut">
              <a:rPr lang="en-US"/>
              <a:pPr>
                <a:defRPr/>
              </a:pPr>
              <a:t>9/1/2015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smtClean="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8367DBFA-F0AA-4DE7-B262-FABB6ACD9109}"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developer.android.com/reference/android/content/Intent.html"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developer.android.com/reference/android/app/Instrumentation.html"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developer.android.com/reference/android/view/ViewGroup.html"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Every application must have an AndroidManifest.xml file (with precisely that name) in its root directory. The manifest presents essential information about the application to the Android system, information the system must have before it can run any of the application's code. Among other things, the manifest does the following:</a:t>
            </a:r>
          </a:p>
          <a:p>
            <a:r>
              <a:rPr lang="en-US" dirty="0"/>
              <a:t>It names the Java package for the application. The package name serves as a unique identifier for the application.</a:t>
            </a:r>
          </a:p>
          <a:p>
            <a:r>
              <a:rPr lang="en-US" dirty="0"/>
              <a:t>It describes the components of the application — the activities, services, broadcast receivers, and content providers that the application is composed of. It names the classes that implement each of the components and publishes their capabilities (for example, which </a:t>
            </a:r>
            <a:r>
              <a:rPr lang="en-US" dirty="0">
                <a:hlinkClick r:id="rId3" action="ppaction://hlinkfile"/>
              </a:rPr>
              <a:t>Intent</a:t>
            </a:r>
            <a:r>
              <a:rPr lang="en-US" dirty="0"/>
              <a:t> messages they can handle). These declarations let the Android system know what the components are and under what conditions they can be launched.</a:t>
            </a:r>
          </a:p>
          <a:p>
            <a:r>
              <a:rPr lang="en-US" dirty="0"/>
              <a:t>It determines which processes will host application components.</a:t>
            </a:r>
          </a:p>
          <a:p>
            <a:r>
              <a:rPr lang="en-US" dirty="0"/>
              <a:t>It declares which permissions the application must have in order to access protected parts of the API and interact with other applications.</a:t>
            </a:r>
          </a:p>
          <a:p>
            <a:r>
              <a:rPr lang="en-US" dirty="0"/>
              <a:t>It also declares the permissions that others are required to have in order to interact with the application's components.</a:t>
            </a:r>
          </a:p>
          <a:p>
            <a:r>
              <a:rPr lang="en-US" dirty="0"/>
              <a:t>It lists the </a:t>
            </a:r>
            <a:r>
              <a:rPr lang="en-US" dirty="0">
                <a:hlinkClick r:id="rId4" action="ppaction://hlinkfile"/>
              </a:rPr>
              <a:t>Instrumentation</a:t>
            </a:r>
            <a:r>
              <a:rPr lang="en-US" dirty="0"/>
              <a:t> classes that provide profiling and other information as the application is running. These declarations are present in the manifest only while the application is being developed and tested; they're removed before the application is published.</a:t>
            </a:r>
          </a:p>
          <a:p>
            <a:r>
              <a:rPr lang="en-US" dirty="0"/>
              <a:t>It declares the minimum level of the Android API that the application requires.</a:t>
            </a:r>
          </a:p>
          <a:p>
            <a:r>
              <a:rPr lang="en-US" dirty="0"/>
              <a:t>It lists the libraries that the application must be linked against.</a:t>
            </a:r>
          </a:p>
          <a:p>
            <a:endParaRPr lang="en-US" dirty="0"/>
          </a:p>
        </p:txBody>
      </p:sp>
      <p:sp>
        <p:nvSpPr>
          <p:cNvPr id="4" name="Slide Number Placeholder 3"/>
          <p:cNvSpPr>
            <a:spLocks noGrp="1"/>
          </p:cNvSpPr>
          <p:nvPr>
            <p:ph type="sldNum" sz="quarter" idx="10"/>
          </p:nvPr>
        </p:nvSpPr>
        <p:spPr/>
        <p:txBody>
          <a:bodyPr/>
          <a:lstStyle/>
          <a:p>
            <a:fld id="{0978F96B-700B-43DA-B73A-97610C133C2D}"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367DBFA-F0AA-4DE7-B262-FABB6ACD9109}" type="slidenum">
              <a:rPr lang="en-US" smtClean="0"/>
              <a:pPr>
                <a:defRPr/>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p:spPr>
      </p:sp>
      <p:sp>
        <p:nvSpPr>
          <p:cNvPr id="4608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4608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77DEF79-D00F-42A5-B2EB-790BE5027A18}" type="slidenum">
              <a:rPr lang="en-US"/>
              <a:pPr fontAlgn="base">
                <a:spcBef>
                  <a:spcPct val="0"/>
                </a:spcBef>
                <a:spcAft>
                  <a:spcPct val="0"/>
                </a:spcAft>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p:spPr>
      </p:sp>
      <p:sp>
        <p:nvSpPr>
          <p:cNvPr id="4710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4710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97FA230-5ABB-404B-94C5-A17626263395}" type="slidenum">
              <a:rPr lang="en-US"/>
              <a:pPr fontAlgn="base">
                <a:spcBef>
                  <a:spcPct val="0"/>
                </a:spcBef>
                <a:spcAft>
                  <a:spcPct val="0"/>
                </a:spcAft>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p:spPr>
      </p:sp>
      <p:sp>
        <p:nvSpPr>
          <p:cNvPr id="4813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481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4BB9E3E-B470-4B15-A625-69A264093E99}" type="slidenum">
              <a:rPr lang="en-US"/>
              <a:pPr fontAlgn="base">
                <a:spcBef>
                  <a:spcPct val="0"/>
                </a:spcBef>
                <a:spcAft>
                  <a:spcPct val="0"/>
                </a:spcAft>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p:spPr>
      </p:sp>
      <p:sp>
        <p:nvSpPr>
          <p:cNvPr id="4915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4915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5F03A16-F55B-48AD-AE4A-7C05CA924ABB}" type="slidenum">
              <a:rPr lang="en-US"/>
              <a:pPr fontAlgn="base">
                <a:spcBef>
                  <a:spcPct val="0"/>
                </a:spcBef>
                <a:spcAft>
                  <a:spcPct val="0"/>
                </a:spcAft>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5018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B7C9F8D-DF13-4C17-B027-0971B5FD4C7C}" type="slidenum">
              <a:rPr lang="en-US"/>
              <a:pPr fontAlgn="base">
                <a:spcBef>
                  <a:spcPct val="0"/>
                </a:spcBef>
                <a:spcAft>
                  <a:spcPct val="0"/>
                </a:spcAft>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p:spPr>
      </p:sp>
      <p:sp>
        <p:nvSpPr>
          <p:cNvPr id="5120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5120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45F9FCF-9BE2-4D6A-89F2-195845DD6DEC}" type="slidenum">
              <a:rPr lang="en-US"/>
              <a:pPr fontAlgn="base">
                <a:spcBef>
                  <a:spcPct val="0"/>
                </a:spcBef>
                <a:spcAft>
                  <a:spcPct val="0"/>
                </a:spcAft>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p:spPr>
      </p:sp>
      <p:sp>
        <p:nvSpPr>
          <p:cNvPr id="5222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522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A360C9F-9FEB-413E-8212-8494C081B140}" type="slidenum">
              <a:rPr lang="en-US"/>
              <a:pPr fontAlgn="base">
                <a:spcBef>
                  <a:spcPct val="0"/>
                </a:spcBef>
                <a:spcAft>
                  <a:spcPct val="0"/>
                </a:spcAft>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p:spPr>
      </p:sp>
      <p:sp>
        <p:nvSpPr>
          <p:cNvPr id="5325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532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E6E3EB6-B7C2-4D21-94F7-39E6A726CD26}" type="slidenum">
              <a:rPr lang="en-US"/>
              <a:pPr fontAlgn="base">
                <a:spcBef>
                  <a:spcPct val="0"/>
                </a:spcBef>
                <a:spcAft>
                  <a:spcPct val="0"/>
                </a:spcAft>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p:spPr>
      </p:sp>
      <p:sp>
        <p:nvSpPr>
          <p:cNvPr id="5427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542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5740AC2-3DA8-4373-A084-A76F217A9684}" type="slidenum">
              <a:rPr lang="en-US"/>
              <a:pPr fontAlgn="base">
                <a:spcBef>
                  <a:spcPct val="0"/>
                </a:spcBef>
                <a:spcAft>
                  <a:spcPct val="0"/>
                </a:spcAft>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p:spPr>
      </p:sp>
      <p:sp>
        <p:nvSpPr>
          <p:cNvPr id="5529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553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7F255BE-03F2-4C3C-A103-7B24527506A4}" type="slidenum">
              <a:rPr lang="en-US"/>
              <a:pPr fontAlgn="base">
                <a:spcBef>
                  <a:spcPct val="0"/>
                </a:spcBef>
                <a:spcAft>
                  <a:spcPct val="0"/>
                </a:spcAft>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p:spPr>
      </p:sp>
      <p:sp>
        <p:nvSpPr>
          <p:cNvPr id="5632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563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9CB1EA7-4E33-4BE7-82F4-B82284F7872B}" type="slidenum">
              <a:rPr lang="en-US"/>
              <a:pPr fontAlgn="base">
                <a:spcBef>
                  <a:spcPct val="0"/>
                </a:spcBef>
                <a:spcAft>
                  <a:spcPct val="0"/>
                </a:spcAft>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p:spPr>
      </p:sp>
      <p:sp>
        <p:nvSpPr>
          <p:cNvPr id="5734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573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85E1591-6BC2-4109-85CB-6A78EE3868F9}" type="slidenum">
              <a:rPr lang="en-US"/>
              <a:pPr fontAlgn="base">
                <a:spcBef>
                  <a:spcPct val="0"/>
                </a:spcBef>
                <a:spcAft>
                  <a:spcPct val="0"/>
                </a:spcAft>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p:spPr>
      </p:sp>
      <p:sp>
        <p:nvSpPr>
          <p:cNvPr id="5939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593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5162270-6A2F-4632-975E-E568EA949BC9}" type="slidenum">
              <a:rPr lang="en-US"/>
              <a:pPr fontAlgn="base">
                <a:spcBef>
                  <a:spcPct val="0"/>
                </a:spcBef>
                <a:spcAft>
                  <a:spcPct val="0"/>
                </a:spcAft>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a:t>
            </a:r>
            <a:r>
              <a:rPr lang="en-US" dirty="0" err="1" smtClean="0"/>
              <a:t>ViewGroup</a:t>
            </a:r>
            <a:r>
              <a:rPr lang="en-US" dirty="0" smtClean="0"/>
              <a:t> is a special view that can contain other views (called children.) The view group is the base class for layouts and views containers. The </a:t>
            </a:r>
            <a:r>
              <a:rPr lang="en-US" dirty="0" err="1" smtClean="0">
                <a:hlinkClick r:id="rId3"/>
              </a:rPr>
              <a:t>ViewGroup</a:t>
            </a:r>
            <a:r>
              <a:rPr lang="en-US" dirty="0" smtClean="0"/>
              <a:t> subclass is the base class for </a:t>
            </a:r>
            <a:r>
              <a:rPr lang="en-US" i="1" dirty="0" smtClean="0"/>
              <a:t>layouts</a:t>
            </a:r>
            <a:r>
              <a:rPr lang="en-US" dirty="0" smtClean="0"/>
              <a:t>, which are invisible containers that hold other Views (or other </a:t>
            </a:r>
            <a:r>
              <a:rPr lang="en-US" dirty="0" err="1" smtClean="0"/>
              <a:t>ViewGroups</a:t>
            </a:r>
            <a:r>
              <a:rPr lang="en-US" dirty="0" smtClean="0"/>
              <a:t>) and define their layout properties. </a:t>
            </a:r>
            <a:r>
              <a:rPr lang="en-US" dirty="0" err="1" smtClean="0"/>
              <a:t>LinearLayout</a:t>
            </a:r>
            <a:r>
              <a:rPr lang="en-US" dirty="0" smtClean="0"/>
              <a:t> is a subclass of </a:t>
            </a:r>
            <a:r>
              <a:rPr lang="en-US" dirty="0" err="1" smtClean="0"/>
              <a:t>ViewGroup</a:t>
            </a:r>
            <a:r>
              <a:rPr lang="en-US" dirty="0" smtClean="0"/>
              <a:t>.  </a:t>
            </a:r>
          </a:p>
          <a:p>
            <a:endParaRPr lang="en-US" dirty="0" smtClean="0"/>
          </a:p>
          <a:p>
            <a:r>
              <a:rPr lang="en-US" dirty="0" smtClean="0"/>
              <a:t>The View class represents the basic building block for user interface components. A View occupies a rectangular area on the screen and is responsible for drawing and event handling. View is the base class for </a:t>
            </a:r>
            <a:r>
              <a:rPr lang="en-US" i="1" dirty="0" smtClean="0"/>
              <a:t>widgets</a:t>
            </a:r>
            <a:r>
              <a:rPr lang="en-US" dirty="0" smtClean="0"/>
              <a:t>, which are used to create interactive UI components (buttons, text fields, etc.). </a:t>
            </a:r>
          </a:p>
          <a:p>
            <a:endParaRPr lang="en-US" dirty="0"/>
          </a:p>
        </p:txBody>
      </p:sp>
      <p:sp>
        <p:nvSpPr>
          <p:cNvPr id="4" name="Slide Number Placeholder 3"/>
          <p:cNvSpPr>
            <a:spLocks noGrp="1"/>
          </p:cNvSpPr>
          <p:nvPr>
            <p:ph type="sldNum" sz="quarter" idx="10"/>
          </p:nvPr>
        </p:nvSpPr>
        <p:spPr/>
        <p:txBody>
          <a:bodyPr/>
          <a:lstStyle/>
          <a:p>
            <a:fld id="{1E2B1A2F-9188-481A-90BA-D883B6D5CE6F}" type="slidenum">
              <a:rPr lang="en-US" smtClean="0"/>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the most common </a:t>
            </a:r>
            <a:r>
              <a:rPr lang="en-US" dirty="0" err="1" smtClean="0"/>
              <a:t>IntentFilter</a:t>
            </a:r>
            <a:r>
              <a:rPr lang="en-US" dirty="0" smtClean="0"/>
              <a:t> seen in Android applications. The action </a:t>
            </a:r>
            <a:r>
              <a:rPr lang="en-US" dirty="0" err="1" smtClean="0"/>
              <a:t>android.intent.action.MAIN</a:t>
            </a:r>
            <a:r>
              <a:rPr lang="en-US" dirty="0" smtClean="0"/>
              <a:t> indicates that this is the first activity that should be executed when starting this app. The category </a:t>
            </a:r>
            <a:r>
              <a:rPr lang="en-US" dirty="0" err="1" smtClean="0"/>
              <a:t>android.intent.category.LAUNCHER</a:t>
            </a:r>
            <a:r>
              <a:rPr lang="en-US" dirty="0" smtClean="0"/>
              <a:t> places this Activity in</a:t>
            </a:r>
          </a:p>
          <a:p>
            <a:r>
              <a:rPr lang="en-US" dirty="0" smtClean="0"/>
              <a:t>the launcher window (the window that lists all the available apps).</a:t>
            </a:r>
            <a:endParaRPr lang="en-US" dirty="0"/>
          </a:p>
        </p:txBody>
      </p:sp>
      <p:sp>
        <p:nvSpPr>
          <p:cNvPr id="4" name="Slide Number Placeholder 3"/>
          <p:cNvSpPr>
            <a:spLocks noGrp="1"/>
          </p:cNvSpPr>
          <p:nvPr>
            <p:ph type="sldNum" sz="quarter" idx="10"/>
          </p:nvPr>
        </p:nvSpPr>
        <p:spPr/>
        <p:txBody>
          <a:bodyPr/>
          <a:lstStyle/>
          <a:p>
            <a:fld id="{1E2B1A2F-9188-481A-90BA-D883B6D5CE6F}" type="slidenum">
              <a:rPr lang="en-US" smtClean="0"/>
              <a:pPr/>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the most common </a:t>
            </a:r>
            <a:r>
              <a:rPr lang="en-US" dirty="0" err="1" smtClean="0"/>
              <a:t>IntentFilter</a:t>
            </a:r>
            <a:r>
              <a:rPr lang="en-US" dirty="0" smtClean="0"/>
              <a:t> seen in Android applications. The action </a:t>
            </a:r>
            <a:r>
              <a:rPr lang="en-US" dirty="0" err="1" smtClean="0"/>
              <a:t>android.intent.action.MAIN</a:t>
            </a:r>
            <a:r>
              <a:rPr lang="en-US" dirty="0" smtClean="0"/>
              <a:t> indicates that this is the first activity that should be executed when starting this app. The category </a:t>
            </a:r>
            <a:r>
              <a:rPr lang="en-US" dirty="0" err="1" smtClean="0"/>
              <a:t>android.intent.category.LAUNCHER</a:t>
            </a:r>
            <a:r>
              <a:rPr lang="en-US" dirty="0" smtClean="0"/>
              <a:t> places this Activity in</a:t>
            </a:r>
          </a:p>
          <a:p>
            <a:r>
              <a:rPr lang="en-US" dirty="0" smtClean="0"/>
              <a:t>the launcher window (the window that lists all the available apps).</a:t>
            </a:r>
            <a:endParaRPr lang="en-US" dirty="0"/>
          </a:p>
        </p:txBody>
      </p:sp>
      <p:sp>
        <p:nvSpPr>
          <p:cNvPr id="4" name="Slide Number Placeholder 3"/>
          <p:cNvSpPr>
            <a:spLocks noGrp="1"/>
          </p:cNvSpPr>
          <p:nvPr>
            <p:ph type="sldNum" sz="quarter" idx="10"/>
          </p:nvPr>
        </p:nvSpPr>
        <p:spPr/>
        <p:txBody>
          <a:bodyPr/>
          <a:lstStyle/>
          <a:p>
            <a:fld id="{1E2B1A2F-9188-481A-90BA-D883B6D5CE6F}" type="slidenum">
              <a:rPr lang="en-US" smtClean="0"/>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p:spPr>
      </p:sp>
      <p:sp>
        <p:nvSpPr>
          <p:cNvPr id="6041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042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FB2316C-3D81-401F-A45A-DA8F1762E218}" type="slidenum">
              <a:rPr lang="en-US"/>
              <a:pPr fontAlgn="base">
                <a:spcBef>
                  <a:spcPct val="0"/>
                </a:spcBef>
                <a:spcAft>
                  <a:spcPct val="0"/>
                </a:spcAft>
              </a:pPr>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43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44</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45</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46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47</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48</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49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p:spPr>
      </p:sp>
      <p:sp>
        <p:nvSpPr>
          <p:cNvPr id="6246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246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4A52471-60DC-4BEC-9B16-E0C3C376D99C}" type="slidenum">
              <a:rPr lang="en-US"/>
              <a:pPr fontAlgn="base">
                <a:spcBef>
                  <a:spcPct val="0"/>
                </a:spcBef>
                <a:spcAft>
                  <a:spcPct val="0"/>
                </a:spcAft>
              </a:pPr>
              <a:t>50</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p:spPr>
      </p:sp>
      <p:sp>
        <p:nvSpPr>
          <p:cNvPr id="6144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144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6F4EE04-2179-4442-9837-4F38BD324DAE}" type="slidenum">
              <a:rPr lang="en-US"/>
              <a:pPr fontAlgn="base">
                <a:spcBef>
                  <a:spcPct val="0"/>
                </a:spcBef>
                <a:spcAft>
                  <a:spcPct val="0"/>
                </a:spcAft>
              </a:pPr>
              <a:t>51</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p:spPr>
      </p:sp>
      <p:sp>
        <p:nvSpPr>
          <p:cNvPr id="6349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34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83599E3-91D9-4AEC-B315-C1AEFC985368}" type="slidenum">
              <a:rPr lang="en-US"/>
              <a:pPr fontAlgn="base">
                <a:spcBef>
                  <a:spcPct val="0"/>
                </a:spcBef>
                <a:spcAft>
                  <a:spcPct val="0"/>
                </a:spcAft>
              </a:pPr>
              <a:t>52</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p:spPr>
      </p:sp>
      <p:sp>
        <p:nvSpPr>
          <p:cNvPr id="6553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55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DD0A183-F7E3-473E-B3FB-A5DB3E38F253}" type="slidenum">
              <a:rPr lang="en-US"/>
              <a:pPr fontAlgn="base">
                <a:spcBef>
                  <a:spcPct val="0"/>
                </a:spcBef>
                <a:spcAft>
                  <a:spcPct val="0"/>
                </a:spcAft>
              </a:pPr>
              <a:t>53</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p:spPr>
      </p:sp>
      <p:sp>
        <p:nvSpPr>
          <p:cNvPr id="6758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75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8758EF2-E2D1-45CA-B18F-F5FBDC86CBA0}" type="slidenum">
              <a:rPr lang="en-US"/>
              <a:pPr fontAlgn="base">
                <a:spcBef>
                  <a:spcPct val="0"/>
                </a:spcBef>
                <a:spcAft>
                  <a:spcPct val="0"/>
                </a:spcAft>
              </a:pPr>
              <a:t>54</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p:spPr>
      </p:sp>
      <p:sp>
        <p:nvSpPr>
          <p:cNvPr id="6656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65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68D232B-E4FF-46BE-A637-A161D3FB5516}" type="slidenum">
              <a:rPr lang="en-US"/>
              <a:pPr fontAlgn="base">
                <a:spcBef>
                  <a:spcPct val="0"/>
                </a:spcBef>
                <a:spcAft>
                  <a:spcPct val="0"/>
                </a:spcAft>
              </a:pPr>
              <a:t>55</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p:spPr>
      </p:sp>
      <p:sp>
        <p:nvSpPr>
          <p:cNvPr id="6861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861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AA2AF8B-C832-4524-A55B-1F65E239DA31}" type="slidenum">
              <a:rPr lang="en-US"/>
              <a:pPr fontAlgn="base">
                <a:spcBef>
                  <a:spcPct val="0"/>
                </a:spcBef>
                <a:spcAft>
                  <a:spcPct val="0"/>
                </a:spcAft>
              </a:pPr>
              <a:t>56</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p:spPr>
      </p:sp>
      <p:sp>
        <p:nvSpPr>
          <p:cNvPr id="6963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96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9C04CBD-78BC-4FCA-8D07-12624BA2DD6E}" type="slidenum">
              <a:rPr lang="en-US"/>
              <a:pPr fontAlgn="base">
                <a:spcBef>
                  <a:spcPct val="0"/>
                </a:spcBef>
                <a:spcAft>
                  <a:spcPct val="0"/>
                </a:spcAft>
              </a:pPr>
              <a:t>57</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p:spPr>
      </p:sp>
      <p:sp>
        <p:nvSpPr>
          <p:cNvPr id="6553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55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DD0A183-F7E3-473E-B3FB-A5DB3E38F253}" type="slidenum">
              <a:rPr lang="en-US"/>
              <a:pPr fontAlgn="base">
                <a:spcBef>
                  <a:spcPct val="0"/>
                </a:spcBef>
                <a:spcAft>
                  <a:spcPct val="0"/>
                </a:spcAft>
              </a:pPr>
              <a:t>58</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p:spPr>
      </p:sp>
      <p:sp>
        <p:nvSpPr>
          <p:cNvPr id="7270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7270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FABE577-4CE5-4FED-B340-8EFD52F1004A}" type="slidenum">
              <a:rPr lang="en-US"/>
              <a:pPr fontAlgn="base">
                <a:spcBef>
                  <a:spcPct val="0"/>
                </a:spcBef>
                <a:spcAft>
                  <a:spcPct val="0"/>
                </a:spcAft>
              </a:pPr>
              <a:t>59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6</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p:spPr>
      </p:sp>
      <p:sp>
        <p:nvSpPr>
          <p:cNvPr id="7373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737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3958129-2084-4E49-BE87-DA4494EF9AC2}" type="slidenum">
              <a:rPr lang="en-US"/>
              <a:pPr fontAlgn="base">
                <a:spcBef>
                  <a:spcPct val="0"/>
                </a:spcBef>
                <a:spcAft>
                  <a:spcPct val="0"/>
                </a:spcAft>
              </a:pPr>
              <a:t>60</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p:spPr>
      </p:sp>
      <p:sp>
        <p:nvSpPr>
          <p:cNvPr id="6553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55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DD0A183-F7E3-473E-B3FB-A5DB3E38F253}" type="slidenum">
              <a:rPr lang="en-US"/>
              <a:pPr fontAlgn="base">
                <a:spcBef>
                  <a:spcPct val="0"/>
                </a:spcBef>
                <a:spcAft>
                  <a:spcPct val="0"/>
                </a:spcAft>
              </a:pPr>
              <a:t>61</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p:spPr>
      </p:sp>
      <p:sp>
        <p:nvSpPr>
          <p:cNvPr id="7577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7578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27B7FB9-2409-4B84-9AEE-5F7E98A78F84}" type="slidenum">
              <a:rPr lang="en-US"/>
              <a:pPr fontAlgn="base">
                <a:spcBef>
                  <a:spcPct val="0"/>
                </a:spcBef>
                <a:spcAft>
                  <a:spcPct val="0"/>
                </a:spcAft>
              </a:pPr>
              <a:t>62</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p:spPr>
      </p:sp>
      <p:sp>
        <p:nvSpPr>
          <p:cNvPr id="7065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706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A1A1467-620D-4006-B0FC-D6C12C8426B6}" type="slidenum">
              <a:rPr lang="en-US"/>
              <a:pPr fontAlgn="base">
                <a:spcBef>
                  <a:spcPct val="0"/>
                </a:spcBef>
                <a:spcAft>
                  <a:spcPct val="0"/>
                </a:spcAft>
              </a:pPr>
              <a:t>63</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p:spPr>
      </p:sp>
      <p:sp>
        <p:nvSpPr>
          <p:cNvPr id="7782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778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286AFD4-1AC1-4F5F-A84F-B8CB3179D6B2}" type="slidenum">
              <a:rPr lang="en-US"/>
              <a:pPr fontAlgn="base">
                <a:spcBef>
                  <a:spcPct val="0"/>
                </a:spcBef>
                <a:spcAft>
                  <a:spcPct val="0"/>
                </a:spcAft>
              </a:pPr>
              <a:t>64</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p:spPr>
      </p:sp>
      <p:sp>
        <p:nvSpPr>
          <p:cNvPr id="6553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55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DD0A183-F7E3-473E-B3FB-A5DB3E38F253}" type="slidenum">
              <a:rPr lang="en-US"/>
              <a:pPr fontAlgn="base">
                <a:spcBef>
                  <a:spcPct val="0"/>
                </a:spcBef>
                <a:spcAft>
                  <a:spcPct val="0"/>
                </a:spcAft>
              </a:pPr>
              <a:t>65</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p:spPr>
      </p:sp>
      <p:sp>
        <p:nvSpPr>
          <p:cNvPr id="7885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788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B8B57FF-7F42-434B-B113-205DE38B3549}" type="slidenum">
              <a:rPr lang="en-US"/>
              <a:pPr fontAlgn="base">
                <a:spcBef>
                  <a:spcPct val="0"/>
                </a:spcBef>
                <a:spcAft>
                  <a:spcPct val="0"/>
                </a:spcAft>
              </a:pPr>
              <a:t>66</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p:spPr>
      </p:sp>
      <p:sp>
        <p:nvSpPr>
          <p:cNvPr id="7987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798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F51D348-C0ED-4BD2-A792-F713FB6A1E65}" type="slidenum">
              <a:rPr lang="en-US"/>
              <a:pPr fontAlgn="base">
                <a:spcBef>
                  <a:spcPct val="0"/>
                </a:spcBef>
                <a:spcAft>
                  <a:spcPct val="0"/>
                </a:spcAft>
              </a:pPr>
              <a:t>67</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p:spPr>
      </p:sp>
      <p:sp>
        <p:nvSpPr>
          <p:cNvPr id="8089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809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2B6E918-8762-4D9F-B919-B127F78D56F1}" type="slidenum">
              <a:rPr lang="en-US"/>
              <a:pPr fontAlgn="base">
                <a:spcBef>
                  <a:spcPct val="0"/>
                </a:spcBef>
                <a:spcAft>
                  <a:spcPct val="0"/>
                </a:spcAft>
              </a:pPr>
              <a:t>68</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69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70</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71</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367DBFA-F0AA-4DE7-B262-FABB6ACD9109}" type="slidenum">
              <a:rPr lang="en-US" smtClean="0"/>
              <a:pPr>
                <a:defRPr/>
              </a:pPr>
              <a:t>72</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p:spPr>
      </p:sp>
      <p:sp>
        <p:nvSpPr>
          <p:cNvPr id="8192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819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3A4EA0E-BC4E-4392-A172-53533E091A30}" type="slidenum">
              <a:rPr lang="en-US"/>
              <a:pPr fontAlgn="base">
                <a:spcBef>
                  <a:spcPct val="0"/>
                </a:spcBef>
                <a:spcAft>
                  <a:spcPct val="0"/>
                </a:spcAft>
              </a:pPr>
              <a:t>73</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p:spPr>
      </p:sp>
      <p:sp>
        <p:nvSpPr>
          <p:cNvPr id="8294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829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62FDC79-1CED-4826-BD92-9845E893DDEA}" type="slidenum">
              <a:rPr lang="en-US"/>
              <a:pPr fontAlgn="base">
                <a:spcBef>
                  <a:spcPct val="0"/>
                </a:spcBef>
                <a:spcAft>
                  <a:spcPct val="0"/>
                </a:spcAft>
              </a:pPr>
              <a:t>74</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p:spPr>
      </p:sp>
      <p:sp>
        <p:nvSpPr>
          <p:cNvPr id="8499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849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316499E-DAFA-4EF5-944F-944800DB5F35}" type="slidenum">
              <a:rPr lang="en-US"/>
              <a:pPr fontAlgn="base">
                <a:spcBef>
                  <a:spcPct val="0"/>
                </a:spcBef>
                <a:spcAft>
                  <a:spcPct val="0"/>
                </a:spcAft>
              </a:pPr>
              <a:t>75</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p:spPr>
      </p:sp>
      <p:sp>
        <p:nvSpPr>
          <p:cNvPr id="8704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8704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736F512-8CBA-450A-8DBF-D4F043901BE9}" type="slidenum">
              <a:rPr lang="en-US"/>
              <a:pPr fontAlgn="base">
                <a:spcBef>
                  <a:spcPct val="0"/>
                </a:spcBef>
                <a:spcAft>
                  <a:spcPct val="0"/>
                </a:spcAft>
              </a:pPr>
              <a:t>76</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367DBFA-F0AA-4DE7-B262-FABB6ACD9109}" type="slidenum">
              <a:rPr lang="en-US" smtClean="0"/>
              <a:pPr>
                <a:defRPr/>
              </a:pPr>
              <a:t>77</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p:spPr>
      </p:sp>
      <p:sp>
        <p:nvSpPr>
          <p:cNvPr id="8806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8806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26EB74B-C172-41DE-A507-B63D941D2F89}" type="slidenum">
              <a:rPr lang="en-US"/>
              <a:pPr fontAlgn="base">
                <a:spcBef>
                  <a:spcPct val="0"/>
                </a:spcBef>
                <a:spcAft>
                  <a:spcPct val="0"/>
                </a:spcAft>
              </a:pPr>
              <a:t>78</a:t>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367DBFA-F0AA-4DE7-B262-FABB6ACD9109}" type="slidenum">
              <a:rPr lang="en-US" smtClean="0"/>
              <a:pPr>
                <a:defRPr/>
              </a:pPr>
              <a:t>79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90BD99AC-1DBF-4EDA-BC8A-CA8FB77D7A17}" type="datetime1">
              <a:rPr lang="en-US" smtClean="0"/>
              <a:t>9/1/2015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A99F1F1-04AC-4187-A981-0DE58D693BF3}"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35AABBEB-E9E9-46FE-A85D-07EBB1C9DB00}" type="datetime1">
              <a:rPr lang="en-US" smtClean="0"/>
              <a:t>9/1/2015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A1AB423-CB01-4139-BFBD-97193817C21C}"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56B1611-3DED-4B7F-9301-019F3416FBB4}" type="datetime1">
              <a:rPr lang="en-US" smtClean="0"/>
              <a:t>9/1/2015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0014845-198B-442C-8C95-66B081FF47E2}"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0F658434-CB8F-4BBE-B42A-E25DDB8067D1}" type="datetime1">
              <a:rPr lang="en-US" smtClean="0"/>
              <a:t>9/1/2015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1078B3D-2409-4215-AF83-7C0B21E8F3F8}"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6A551CD7-C75E-4E35-84C7-95030B811F3D}" type="datetime1">
              <a:rPr lang="en-US" smtClean="0"/>
              <a:t>9/1/2015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0830603-BE79-4FD4-AA0C-9D28903C81F2}"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EED2274B-6075-45E1-BF7C-81D40422A189}" type="datetime1">
              <a:rPr lang="en-US" smtClean="0"/>
              <a:t>9/1/2015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6579543-C442-424E-87F4-F7CF52FF97E5}"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967A2AA6-36DA-4A59-8CB8-E70CDB6C5682}" type="datetime1">
              <a:rPr lang="en-US" smtClean="0"/>
              <a:t>9/1/2015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DAA6BA4F-FDED-4475-9624-08B9B341FBCC}"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A11DDDCE-D5E9-4CC7-B01A-1A99C456D3DA}" type="datetime1">
              <a:rPr lang="en-US" smtClean="0"/>
              <a:t>9/1/2015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F2656190-EADB-44BF-AE6D-C94FA8C6BE54}"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2875851-70D1-4E2F-834C-6D65E1CBA184}" type="datetime1">
              <a:rPr lang="en-US" smtClean="0"/>
              <a:t>9/1/2015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648915D5-F7A9-4C10-8AB7-6A4A72AC4783}"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5CEE688F-2C7F-4874-A3EB-42BC955CD309}" type="datetime1">
              <a:rPr lang="en-US" smtClean="0"/>
              <a:t>9/1/2015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EAB43BD-F9B3-42B6-AA6E-424028A22A67}"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EE9E5DAF-9430-411B-B5B4-32BC13CCEABB}" type="datetime1">
              <a:rPr lang="en-US" smtClean="0"/>
              <a:t>9/1/2015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2931F16-3309-42AB-BFB9-DDF78861E7B3}"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AA181A6D-AC69-4C15-9E4D-F5C666B3E5E5}" type="datetime1">
              <a:rPr lang="en-US" smtClean="0"/>
              <a:t>9/1/2015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EBB91DB1-18E7-4D9C-B7D4-1F4EEB416BA7}"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tags" Target="../tags/tag22.xml"/><Relationship Id="rId18" Type="http://schemas.openxmlformats.org/officeDocument/2006/relationships/tags" Target="../tags/tag27.xml"/><Relationship Id="rId26" Type="http://schemas.openxmlformats.org/officeDocument/2006/relationships/tags" Target="../tags/tag35.xml"/><Relationship Id="rId3" Type="http://schemas.openxmlformats.org/officeDocument/2006/relationships/tags" Target="../tags/tag12.xml"/><Relationship Id="rId21" Type="http://schemas.openxmlformats.org/officeDocument/2006/relationships/tags" Target="../tags/tag30.xml"/><Relationship Id="rId7" Type="http://schemas.openxmlformats.org/officeDocument/2006/relationships/tags" Target="../tags/tag16.xml"/><Relationship Id="rId12" Type="http://schemas.openxmlformats.org/officeDocument/2006/relationships/tags" Target="../tags/tag21.xml"/><Relationship Id="rId17" Type="http://schemas.openxmlformats.org/officeDocument/2006/relationships/tags" Target="../tags/tag26.xml"/><Relationship Id="rId25" Type="http://schemas.openxmlformats.org/officeDocument/2006/relationships/tags" Target="../tags/tag34.xml"/><Relationship Id="rId2" Type="http://schemas.openxmlformats.org/officeDocument/2006/relationships/tags" Target="../tags/tag11.xml"/><Relationship Id="rId16" Type="http://schemas.openxmlformats.org/officeDocument/2006/relationships/tags" Target="../tags/tag25.xml"/><Relationship Id="rId20" Type="http://schemas.openxmlformats.org/officeDocument/2006/relationships/tags" Target="../tags/tag29.xml"/><Relationship Id="rId29" Type="http://schemas.openxmlformats.org/officeDocument/2006/relationships/slideLayout" Target="../slideLayouts/slideLayout6.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tags" Target="../tags/tag20.xml"/><Relationship Id="rId24" Type="http://schemas.openxmlformats.org/officeDocument/2006/relationships/tags" Target="../tags/tag33.xml"/><Relationship Id="rId32" Type="http://schemas.openxmlformats.org/officeDocument/2006/relationships/image" Target="../media/image5.wmf"/><Relationship Id="rId5" Type="http://schemas.openxmlformats.org/officeDocument/2006/relationships/tags" Target="../tags/tag14.xml"/><Relationship Id="rId15" Type="http://schemas.openxmlformats.org/officeDocument/2006/relationships/tags" Target="../tags/tag24.xml"/><Relationship Id="rId23" Type="http://schemas.openxmlformats.org/officeDocument/2006/relationships/tags" Target="../tags/tag32.xml"/><Relationship Id="rId28" Type="http://schemas.openxmlformats.org/officeDocument/2006/relationships/tags" Target="../tags/tag37.xml"/><Relationship Id="rId10" Type="http://schemas.openxmlformats.org/officeDocument/2006/relationships/tags" Target="../tags/tag19.xml"/><Relationship Id="rId19" Type="http://schemas.openxmlformats.org/officeDocument/2006/relationships/tags" Target="../tags/tag28.xml"/><Relationship Id="rId31" Type="http://schemas.openxmlformats.org/officeDocument/2006/relationships/image" Target="../media/image4.png"/><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tags" Target="../tags/tag23.xml"/><Relationship Id="rId22" Type="http://schemas.openxmlformats.org/officeDocument/2006/relationships/tags" Target="../tags/tag31.xml"/><Relationship Id="rId27" Type="http://schemas.openxmlformats.org/officeDocument/2006/relationships/tags" Target="../tags/tag36.xml"/><Relationship Id="rId30"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hyperlink" Target="http://developer.android.com/guide/developing/devices/emulator.html" TargetMode="External"/><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notesSlide" Target="../notesSlides/notesSlide29.xml"/><Relationship Id="rId5" Type="http://schemas.openxmlformats.org/officeDocument/2006/relationships/slideLayout" Target="../slideLayouts/slideLayout2.xml"/><Relationship Id="rId4" Type="http://schemas.openxmlformats.org/officeDocument/2006/relationships/tags" Target="../tags/tag50.xml"/></Relationships>
</file>

<file path=ppt/slides/_rels/slide3.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hyperlink" Target="http://developer.android.com/guide/basics/what-is-android.html" TargetMode="Externa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jpe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notesSlide" Target="../notesSlides/notesSlide30.xml"/><Relationship Id="rId5" Type="http://schemas.openxmlformats.org/officeDocument/2006/relationships/slideLayout" Target="../slideLayouts/slideLayout2.xml"/><Relationship Id="rId4" Type="http://schemas.openxmlformats.org/officeDocument/2006/relationships/tags" Target="../tags/tag54.xml"/></Relationships>
</file>

<file path=ppt/slides/_rels/slide31.xml.rels><?xml version="1.0" encoding="UTF-8" standalone="yes"?>
<Relationships xmlns="http://schemas.openxmlformats.org/package/2006/relationships"><Relationship Id="rId8" Type="http://schemas.openxmlformats.org/officeDocument/2006/relationships/notesSlide" Target="../notesSlides/notesSlide31.xml"/><Relationship Id="rId3" Type="http://schemas.openxmlformats.org/officeDocument/2006/relationships/tags" Target="../tags/tag57.xml"/><Relationship Id="rId7" Type="http://schemas.openxmlformats.org/officeDocument/2006/relationships/slideLayout" Target="../slideLayouts/slideLayout2.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 Id="rId9"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tags" Target="../tags/tag68.xml"/><Relationship Id="rId13" Type="http://schemas.openxmlformats.org/officeDocument/2006/relationships/image" Target="../media/image20.png"/><Relationship Id="rId3" Type="http://schemas.openxmlformats.org/officeDocument/2006/relationships/tags" Target="../tags/tag63.xml"/><Relationship Id="rId7" Type="http://schemas.openxmlformats.org/officeDocument/2006/relationships/tags" Target="../tags/tag67.xml"/><Relationship Id="rId12" Type="http://schemas.openxmlformats.org/officeDocument/2006/relationships/notesSlide" Target="../notesSlides/notesSlide34.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slideLayout" Target="../slideLayouts/slideLayout2.xml"/><Relationship Id="rId5" Type="http://schemas.openxmlformats.org/officeDocument/2006/relationships/tags" Target="../tags/tag65.xml"/><Relationship Id="rId15" Type="http://schemas.openxmlformats.org/officeDocument/2006/relationships/hyperlink" Target="http://developer.android.com/guide/topics/ui/index.html" TargetMode="External"/><Relationship Id="rId10" Type="http://schemas.openxmlformats.org/officeDocument/2006/relationships/tags" Target="../tags/tag70.xml"/><Relationship Id="rId4" Type="http://schemas.openxmlformats.org/officeDocument/2006/relationships/tags" Target="../tags/tag64.xml"/><Relationship Id="rId9" Type="http://schemas.openxmlformats.org/officeDocument/2006/relationships/tags" Target="../tags/tag69.xml"/><Relationship Id="rId14" Type="http://schemas.openxmlformats.org/officeDocument/2006/relationships/image" Target="../media/image21.png"/></Relationships>
</file>

<file path=ppt/slides/_rels/slide3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73.xml"/><Relationship Id="rId7" Type="http://schemas.openxmlformats.org/officeDocument/2006/relationships/notesSlide" Target="../notesSlides/notesSlide35.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slideLayout" Target="../slideLayouts/slideLayout6.xml"/><Relationship Id="rId5" Type="http://schemas.openxmlformats.org/officeDocument/2006/relationships/tags" Target="../tags/tag75.xml"/><Relationship Id="rId4" Type="http://schemas.openxmlformats.org/officeDocument/2006/relationships/tags" Target="../tags/tag74.xml"/><Relationship Id="rId9" Type="http://schemas.openxmlformats.org/officeDocument/2006/relationships/hyperlink" Target="http://developer.android.com/resources/tutorials/views/index.html" TargetMode="External"/></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36.xml"/><Relationship Id="rId3" Type="http://schemas.openxmlformats.org/officeDocument/2006/relationships/tags" Target="../tags/tag78.xml"/><Relationship Id="rId7" Type="http://schemas.openxmlformats.org/officeDocument/2006/relationships/slideLayout" Target="../slideLayouts/slideLayout6.xml"/><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tags" Target="../tags/tag81.xml"/><Relationship Id="rId11" Type="http://schemas.openxmlformats.org/officeDocument/2006/relationships/hyperlink" Target="http://developer.android.com/resources/tutorials/views/index.html" TargetMode="External"/><Relationship Id="rId5" Type="http://schemas.openxmlformats.org/officeDocument/2006/relationships/tags" Target="../tags/tag80.xml"/><Relationship Id="rId10" Type="http://schemas.openxmlformats.org/officeDocument/2006/relationships/image" Target="../media/image24.png"/><Relationship Id="rId4" Type="http://schemas.openxmlformats.org/officeDocument/2006/relationships/tags" Target="../tags/tag79.xml"/><Relationship Id="rId9" Type="http://schemas.openxmlformats.org/officeDocument/2006/relationships/image" Target="../media/image23.png"/></Relationships>
</file>

<file path=ppt/slides/_rels/slide3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84.xml"/><Relationship Id="rId7" Type="http://schemas.openxmlformats.org/officeDocument/2006/relationships/notesSlide" Target="../notesSlides/notesSlide37.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slideLayout" Target="../slideLayouts/slideLayout2.xml"/><Relationship Id="rId5" Type="http://schemas.openxmlformats.org/officeDocument/2006/relationships/tags" Target="../tags/tag86.xml"/><Relationship Id="rId4" Type="http://schemas.openxmlformats.org/officeDocument/2006/relationships/tags" Target="../tags/tag85.xml"/></Relationships>
</file>

<file path=ppt/slides/_rels/slide38.xml.rels><?xml version="1.0" encoding="UTF-8" standalone="yes"?>
<Relationships xmlns="http://schemas.openxmlformats.org/package/2006/relationships"><Relationship Id="rId3" Type="http://schemas.openxmlformats.org/officeDocument/2006/relationships/tags" Target="../tags/tag89.xml"/><Relationship Id="rId7" Type="http://schemas.openxmlformats.org/officeDocument/2006/relationships/image" Target="../media/image26.pn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notesSlide" Target="../notesSlides/notesSlide38.xml"/><Relationship Id="rId5" Type="http://schemas.openxmlformats.org/officeDocument/2006/relationships/slideLayout" Target="../slideLayouts/slideLayout2.xml"/><Relationship Id="rId4" Type="http://schemas.openxmlformats.org/officeDocument/2006/relationships/tags" Target="../tags/tag90.xml"/></Relationships>
</file>

<file path=ppt/slides/_rels/slide39.xml.rels><?xml version="1.0" encoding="UTF-8" standalone="yes"?>
<Relationships xmlns="http://schemas.openxmlformats.org/package/2006/relationships"><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image" Target="../media/image27.png"/><Relationship Id="rId5" Type="http://schemas.openxmlformats.org/officeDocument/2006/relationships/notesSlide" Target="../notesSlides/notesSlide39.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ebkit.or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developer.android.com/guide/basics/what-is-android.html"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8" Type="http://schemas.openxmlformats.org/officeDocument/2006/relationships/tags" Target="../tags/tag101.xml"/><Relationship Id="rId13" Type="http://schemas.openxmlformats.org/officeDocument/2006/relationships/tags" Target="../tags/tag106.xml"/><Relationship Id="rId3" Type="http://schemas.openxmlformats.org/officeDocument/2006/relationships/tags" Target="../tags/tag96.xml"/><Relationship Id="rId7" Type="http://schemas.openxmlformats.org/officeDocument/2006/relationships/tags" Target="../tags/tag100.xml"/><Relationship Id="rId12" Type="http://schemas.openxmlformats.org/officeDocument/2006/relationships/tags" Target="../tags/tag105.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tags" Target="../tags/tag104.xml"/><Relationship Id="rId5" Type="http://schemas.openxmlformats.org/officeDocument/2006/relationships/tags" Target="../tags/tag98.xml"/><Relationship Id="rId15" Type="http://schemas.openxmlformats.org/officeDocument/2006/relationships/notesSlide" Target="../notesSlides/notesSlide44.xml"/><Relationship Id="rId10" Type="http://schemas.openxmlformats.org/officeDocument/2006/relationships/tags" Target="../tags/tag103.xml"/><Relationship Id="rId4" Type="http://schemas.openxmlformats.org/officeDocument/2006/relationships/tags" Target="../tags/tag97.xml"/><Relationship Id="rId9" Type="http://schemas.openxmlformats.org/officeDocument/2006/relationships/tags" Target="../tags/tag102.xml"/><Relationship Id="rId14"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tags" Target="../tags/tag114.xml"/><Relationship Id="rId13" Type="http://schemas.openxmlformats.org/officeDocument/2006/relationships/tags" Target="../tags/tag119.xml"/><Relationship Id="rId3" Type="http://schemas.openxmlformats.org/officeDocument/2006/relationships/tags" Target="../tags/tag109.xml"/><Relationship Id="rId7" Type="http://schemas.openxmlformats.org/officeDocument/2006/relationships/tags" Target="../tags/tag113.xml"/><Relationship Id="rId12" Type="http://schemas.openxmlformats.org/officeDocument/2006/relationships/tags" Target="../tags/tag118.xml"/><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tags" Target="../tags/tag112.xml"/><Relationship Id="rId11" Type="http://schemas.openxmlformats.org/officeDocument/2006/relationships/tags" Target="../tags/tag117.xml"/><Relationship Id="rId5" Type="http://schemas.openxmlformats.org/officeDocument/2006/relationships/tags" Target="../tags/tag111.xml"/><Relationship Id="rId15" Type="http://schemas.openxmlformats.org/officeDocument/2006/relationships/notesSlide" Target="../notesSlides/notesSlide45.xml"/><Relationship Id="rId10" Type="http://schemas.openxmlformats.org/officeDocument/2006/relationships/tags" Target="../tags/tag116.xml"/><Relationship Id="rId4" Type="http://schemas.openxmlformats.org/officeDocument/2006/relationships/tags" Target="../tags/tag110.xml"/><Relationship Id="rId9" Type="http://schemas.openxmlformats.org/officeDocument/2006/relationships/tags" Target="../tags/tag115.xml"/><Relationship Id="rId14"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developer.android.com/about/dashboards/index.html"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40.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7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7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hyperlink" Target="http://developer.android.com/reference/packages.html" TargetMode="External"/><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tags" Target="../tags/tag122.xml"/><Relationship Id="rId7" Type="http://schemas.openxmlformats.org/officeDocument/2006/relationships/hyperlink" Target="http://developer.android.com/guide/topics/fundamentals/activities.html" TargetMode="External"/><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hyperlink" Target="http://developer.android.com/guide/topics/fundamentals.html" TargetMode="External"/><Relationship Id="rId5" Type="http://schemas.openxmlformats.org/officeDocument/2006/relationships/notesSlide" Target="../notesSlides/notesSlide80.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smtClean="0">
                <a:solidFill>
                  <a:srgbClr val="0070C0"/>
                </a:solidFill>
              </a:rPr>
              <a:t>Introduction to </a:t>
            </a:r>
            <a:br>
              <a:rPr lang="en-US" smtClean="0">
                <a:solidFill>
                  <a:srgbClr val="0070C0"/>
                </a:solidFill>
              </a:rPr>
            </a:br>
            <a:r>
              <a:rPr lang="en-US" smtClean="0">
                <a:solidFill>
                  <a:srgbClr val="0070C0"/>
                </a:solidFill>
              </a:rPr>
              <a:t>Android Development Environment</a:t>
            </a:r>
            <a:endParaRPr lang="en-US">
              <a:solidFill>
                <a:srgbClr val="0070C0"/>
              </a:solidFill>
            </a:endParaRPr>
          </a:p>
        </p:txBody>
      </p:sp>
      <p:sp>
        <p:nvSpPr>
          <p:cNvPr id="5" name="Subtitle 4"/>
          <p:cNvSpPr>
            <a:spLocks noGrp="1"/>
          </p:cNvSpPr>
          <p:nvPr>
            <p:ph type="subTitle" idx="1"/>
          </p:nvPr>
        </p:nvSpPr>
        <p:spPr/>
        <p:txBody>
          <a:bodyPr>
            <a:normAutofit/>
          </a:bodyPr>
          <a:lstStyle/>
          <a:p>
            <a:r>
              <a:rPr lang="en-US" sz="2800" smtClean="0"/>
              <a:t>ECOD - Aug 2015</a:t>
            </a:r>
            <a:endParaRPr lang="en-US" sz="2800"/>
          </a:p>
        </p:txBody>
      </p:sp>
      <p:sp>
        <p:nvSpPr>
          <p:cNvPr id="6" name="Slide Number Placeholder 5"/>
          <p:cNvSpPr>
            <a:spLocks noGrp="1"/>
          </p:cNvSpPr>
          <p:nvPr>
            <p:ph type="sldNum" sz="quarter" idx="12"/>
          </p:nvPr>
        </p:nvSpPr>
        <p:spPr/>
        <p:txBody>
          <a:bodyPr/>
          <a:lstStyle/>
          <a:p>
            <a:pPr>
              <a:defRPr/>
            </a:pPr>
            <a:fld id="{DA99F1F1-04AC-4187-A981-0DE58D693BF3}" type="slidenum">
              <a:rPr lang="en-US" smtClean="0"/>
              <a:pPr>
                <a:defRPr/>
              </a:pPr>
              <a:t>1</a:t>
            </a:fld>
            <a:endParaRPr lang="en-US"/>
          </a:p>
        </p:txBody>
      </p:sp>
    </p:spTree>
    <p:extLst>
      <p:ext uri="{BB962C8B-B14F-4D97-AF65-F5344CB8AC3E}">
        <p14:creationId xmlns:p14="http://schemas.microsoft.com/office/powerpoint/2010/main" xmlns="" val="4810149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Producing an Android App</a:t>
            </a:r>
            <a:endParaRPr lang="en-US" dirty="0"/>
          </a:p>
        </p:txBody>
      </p:sp>
      <p:sp>
        <p:nvSpPr>
          <p:cNvPr id="3" name="Rectangle 2"/>
          <p:cNvSpPr/>
          <p:nvPr>
            <p:custDataLst>
              <p:tags r:id="rId3"/>
            </p:custDataLst>
          </p:nvPr>
        </p:nvSpPr>
        <p:spPr>
          <a:xfrm>
            <a:off x="762000" y="1524000"/>
            <a:ext cx="1143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Java code</a:t>
            </a:r>
            <a:endParaRPr lang="en-US" dirty="0">
              <a:solidFill>
                <a:schemeClr val="tx2"/>
              </a:solidFill>
            </a:endParaRPr>
          </a:p>
        </p:txBody>
      </p:sp>
      <p:sp>
        <p:nvSpPr>
          <p:cNvPr id="4" name="Rectangle 3"/>
          <p:cNvSpPr/>
          <p:nvPr>
            <p:custDataLst>
              <p:tags r:id="rId4"/>
            </p:custDataLst>
          </p:nvPr>
        </p:nvSpPr>
        <p:spPr>
          <a:xfrm>
            <a:off x="2895600" y="1524000"/>
            <a:ext cx="1143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Byte code</a:t>
            </a:r>
            <a:endParaRPr lang="en-US" dirty="0">
              <a:solidFill>
                <a:schemeClr val="tx2"/>
              </a:solidFill>
            </a:endParaRPr>
          </a:p>
        </p:txBody>
      </p:sp>
      <p:sp>
        <p:nvSpPr>
          <p:cNvPr id="5" name="Rectangle 4"/>
          <p:cNvSpPr/>
          <p:nvPr>
            <p:custDataLst>
              <p:tags r:id="rId5"/>
            </p:custDataLst>
          </p:nvPr>
        </p:nvSpPr>
        <p:spPr>
          <a:xfrm>
            <a:off x="5334000" y="2209800"/>
            <a:ext cx="1143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2"/>
                </a:solidFill>
              </a:rPr>
              <a:t>Dalvik</a:t>
            </a:r>
            <a:r>
              <a:rPr lang="en-US" dirty="0" smtClean="0">
                <a:solidFill>
                  <a:schemeClr val="tx2"/>
                </a:solidFill>
              </a:rPr>
              <a:t> exe</a:t>
            </a:r>
            <a:endParaRPr lang="en-US" dirty="0">
              <a:solidFill>
                <a:schemeClr val="tx2"/>
              </a:solidFill>
            </a:endParaRPr>
          </a:p>
        </p:txBody>
      </p:sp>
      <p:sp>
        <p:nvSpPr>
          <p:cNvPr id="6" name="Rectangle 5"/>
          <p:cNvSpPr/>
          <p:nvPr>
            <p:custDataLst>
              <p:tags r:id="rId6"/>
            </p:custDataLst>
          </p:nvPr>
        </p:nvSpPr>
        <p:spPr>
          <a:xfrm>
            <a:off x="2667000" y="3212068"/>
            <a:ext cx="1143000" cy="990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0" name="Rectangle 9"/>
          <p:cNvSpPr/>
          <p:nvPr>
            <p:custDataLst>
              <p:tags r:id="rId7"/>
            </p:custDataLst>
          </p:nvPr>
        </p:nvSpPr>
        <p:spPr>
          <a:xfrm>
            <a:off x="2819400" y="3364468"/>
            <a:ext cx="1143000" cy="990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1" name="Rectangle 10"/>
          <p:cNvSpPr/>
          <p:nvPr>
            <p:custDataLst>
              <p:tags r:id="rId8"/>
            </p:custDataLst>
          </p:nvPr>
        </p:nvSpPr>
        <p:spPr>
          <a:xfrm>
            <a:off x="2971800" y="3516868"/>
            <a:ext cx="1143000" cy="990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2" name="Rectangle 11"/>
          <p:cNvSpPr/>
          <p:nvPr>
            <p:custDataLst>
              <p:tags r:id="rId9"/>
            </p:custDataLst>
          </p:nvPr>
        </p:nvSpPr>
        <p:spPr>
          <a:xfrm>
            <a:off x="3124200" y="3669268"/>
            <a:ext cx="1143000" cy="990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Byte code</a:t>
            </a:r>
            <a:endParaRPr lang="en-US" dirty="0">
              <a:solidFill>
                <a:schemeClr val="tx2"/>
              </a:solidFill>
            </a:endParaRPr>
          </a:p>
        </p:txBody>
      </p:sp>
      <p:sp>
        <p:nvSpPr>
          <p:cNvPr id="13" name="Rectangle 12"/>
          <p:cNvSpPr/>
          <p:nvPr>
            <p:custDataLst>
              <p:tags r:id="rId10"/>
            </p:custDataLst>
          </p:nvPr>
        </p:nvSpPr>
        <p:spPr>
          <a:xfrm>
            <a:off x="5334000" y="3733800"/>
            <a:ext cx="1143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&lt;xml&gt;</a:t>
            </a:r>
            <a:endParaRPr lang="en-US" dirty="0">
              <a:solidFill>
                <a:schemeClr val="tx2"/>
              </a:solidFill>
            </a:endParaRPr>
          </a:p>
        </p:txBody>
      </p:sp>
      <p:grpSp>
        <p:nvGrpSpPr>
          <p:cNvPr id="7" name="Group 25"/>
          <p:cNvGrpSpPr/>
          <p:nvPr>
            <p:custDataLst>
              <p:tags r:id="rId11"/>
            </p:custDataLst>
          </p:nvPr>
        </p:nvGrpSpPr>
        <p:grpSpPr>
          <a:xfrm>
            <a:off x="7620000" y="3733800"/>
            <a:ext cx="1143000" cy="990600"/>
            <a:chOff x="7467600" y="3200400"/>
            <a:chExt cx="1143000" cy="990600"/>
          </a:xfrm>
        </p:grpSpPr>
        <p:sp>
          <p:nvSpPr>
            <p:cNvPr id="19" name="Rectangle 18"/>
            <p:cNvSpPr/>
            <p:nvPr/>
          </p:nvSpPr>
          <p:spPr>
            <a:xfrm>
              <a:off x="7467600" y="3200400"/>
              <a:ext cx="1143000" cy="990600"/>
            </a:xfrm>
            <a:prstGeom prst="rect">
              <a:avLst/>
            </a:prstGeom>
            <a:solidFill>
              <a:srgbClr val="3058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pic>
          <p:nvPicPr>
            <p:cNvPr id="49154" name="Picture 2"/>
            <p:cNvPicPr>
              <a:picLocks noChangeAspect="1" noChangeArrowheads="1"/>
            </p:cNvPicPr>
            <p:nvPr/>
          </p:nvPicPr>
          <p:blipFill>
            <a:blip r:embed="rId31" cstate="print"/>
            <a:srcRect/>
            <a:stretch>
              <a:fillRect/>
            </a:stretch>
          </p:blipFill>
          <p:spPr bwMode="auto">
            <a:xfrm>
              <a:off x="7589520" y="3200400"/>
              <a:ext cx="914400" cy="953588"/>
            </a:xfrm>
            <a:prstGeom prst="rect">
              <a:avLst/>
            </a:prstGeom>
            <a:noFill/>
            <a:ln w="9525">
              <a:noFill/>
              <a:miter lim="800000"/>
              <a:headEnd/>
              <a:tailEnd/>
            </a:ln>
          </p:spPr>
        </p:pic>
      </p:grpSp>
      <p:sp>
        <p:nvSpPr>
          <p:cNvPr id="49155" name="Music"/>
          <p:cNvSpPr>
            <a:spLocks noEditPoints="1" noChangeArrowheads="1"/>
          </p:cNvSpPr>
          <p:nvPr>
            <p:custDataLst>
              <p:tags r:id="rId12"/>
            </p:custDataLst>
          </p:nvPr>
        </p:nvSpPr>
        <p:spPr bwMode="auto">
          <a:xfrm>
            <a:off x="5410200" y="5334000"/>
            <a:ext cx="371475" cy="371475"/>
          </a:xfrm>
          <a:custGeom>
            <a:avLst/>
            <a:gdLst>
              <a:gd name="T0" fmla="*/ 7352 w 21600"/>
              <a:gd name="T1" fmla="*/ 46 h 21600"/>
              <a:gd name="T2" fmla="*/ 7373 w 21600"/>
              <a:gd name="T3" fmla="*/ 9900 h 21600"/>
              <a:gd name="T4" fmla="*/ 21683 w 21600"/>
              <a:gd name="T5" fmla="*/ 10061 h 21600"/>
              <a:gd name="T6" fmla="*/ 7352 w 21600"/>
              <a:gd name="T7" fmla="*/ 46 h 21600"/>
              <a:gd name="T8" fmla="*/ 21600 w 21600"/>
              <a:gd name="T9" fmla="*/ 0 h 21600"/>
              <a:gd name="T10" fmla="*/ 7975 w 21600"/>
              <a:gd name="T11" fmla="*/ 923 h 21600"/>
              <a:gd name="T12" fmla="*/ 20935 w 21600"/>
              <a:gd name="T13" fmla="*/ 5354 h 21600"/>
            </a:gdLst>
            <a:ahLst/>
            <a:cxnLst>
              <a:cxn ang="0">
                <a:pos x="T0" y="T1"/>
              </a:cxn>
              <a:cxn ang="0">
                <a:pos x="T2" y="T3"/>
              </a:cxn>
              <a:cxn ang="0">
                <a:pos x="T4" y="T5"/>
              </a:cxn>
              <a:cxn ang="0">
                <a:pos x="T6" y="T7"/>
              </a:cxn>
              <a:cxn ang="0">
                <a:pos x="T8" y="T9"/>
              </a:cxn>
            </a:cxnLst>
            <a:rect l="T10" t="T11" r="T12" b="T13"/>
            <a:pathLst>
              <a:path w="21600" h="21600">
                <a:moveTo>
                  <a:pt x="7352" y="46"/>
                </a:moveTo>
                <a:lnTo>
                  <a:pt x="7373" y="9900"/>
                </a:lnTo>
                <a:lnTo>
                  <a:pt x="7352" y="16107"/>
                </a:lnTo>
                <a:lnTo>
                  <a:pt x="7103" y="15969"/>
                </a:lnTo>
                <a:lnTo>
                  <a:pt x="6729" y="15692"/>
                </a:lnTo>
                <a:lnTo>
                  <a:pt x="6355" y="15553"/>
                </a:lnTo>
                <a:lnTo>
                  <a:pt x="5981" y="15415"/>
                </a:lnTo>
                <a:lnTo>
                  <a:pt x="5607" y="15276"/>
                </a:lnTo>
                <a:lnTo>
                  <a:pt x="5109" y="15138"/>
                </a:lnTo>
                <a:lnTo>
                  <a:pt x="4735" y="15138"/>
                </a:lnTo>
                <a:lnTo>
                  <a:pt x="4236" y="15138"/>
                </a:lnTo>
                <a:lnTo>
                  <a:pt x="3364" y="15138"/>
                </a:lnTo>
                <a:lnTo>
                  <a:pt x="2616" y="15276"/>
                </a:lnTo>
                <a:lnTo>
                  <a:pt x="1869" y="15692"/>
                </a:lnTo>
                <a:lnTo>
                  <a:pt x="1246" y="15969"/>
                </a:lnTo>
                <a:lnTo>
                  <a:pt x="747" y="16523"/>
                </a:lnTo>
                <a:lnTo>
                  <a:pt x="373" y="17076"/>
                </a:lnTo>
                <a:lnTo>
                  <a:pt x="124" y="17630"/>
                </a:lnTo>
                <a:lnTo>
                  <a:pt x="0" y="18323"/>
                </a:lnTo>
                <a:lnTo>
                  <a:pt x="124" y="19015"/>
                </a:lnTo>
                <a:lnTo>
                  <a:pt x="373" y="19569"/>
                </a:lnTo>
                <a:lnTo>
                  <a:pt x="747" y="20123"/>
                </a:lnTo>
                <a:lnTo>
                  <a:pt x="1246" y="20676"/>
                </a:lnTo>
                <a:lnTo>
                  <a:pt x="1869" y="21092"/>
                </a:lnTo>
                <a:lnTo>
                  <a:pt x="2616" y="21369"/>
                </a:lnTo>
                <a:lnTo>
                  <a:pt x="3364" y="21507"/>
                </a:lnTo>
                <a:lnTo>
                  <a:pt x="4236" y="21646"/>
                </a:lnTo>
                <a:lnTo>
                  <a:pt x="5109" y="21507"/>
                </a:lnTo>
                <a:lnTo>
                  <a:pt x="5856" y="21369"/>
                </a:lnTo>
                <a:lnTo>
                  <a:pt x="6604" y="21092"/>
                </a:lnTo>
                <a:lnTo>
                  <a:pt x="7227" y="20676"/>
                </a:lnTo>
                <a:lnTo>
                  <a:pt x="7726" y="20123"/>
                </a:lnTo>
                <a:lnTo>
                  <a:pt x="8100" y="19569"/>
                </a:lnTo>
                <a:lnTo>
                  <a:pt x="8349" y="19015"/>
                </a:lnTo>
                <a:lnTo>
                  <a:pt x="8473" y="18323"/>
                </a:lnTo>
                <a:lnTo>
                  <a:pt x="8473" y="6276"/>
                </a:lnTo>
                <a:lnTo>
                  <a:pt x="20561" y="6276"/>
                </a:lnTo>
                <a:lnTo>
                  <a:pt x="20561" y="16107"/>
                </a:lnTo>
                <a:lnTo>
                  <a:pt x="20187" y="15830"/>
                </a:lnTo>
                <a:lnTo>
                  <a:pt x="19938" y="15692"/>
                </a:lnTo>
                <a:lnTo>
                  <a:pt x="19564" y="15553"/>
                </a:lnTo>
                <a:lnTo>
                  <a:pt x="19190" y="15415"/>
                </a:lnTo>
                <a:lnTo>
                  <a:pt x="18692" y="15276"/>
                </a:lnTo>
                <a:lnTo>
                  <a:pt x="18318" y="15138"/>
                </a:lnTo>
                <a:lnTo>
                  <a:pt x="17944" y="15138"/>
                </a:lnTo>
                <a:lnTo>
                  <a:pt x="17446" y="15138"/>
                </a:lnTo>
                <a:lnTo>
                  <a:pt x="16573" y="15138"/>
                </a:lnTo>
                <a:lnTo>
                  <a:pt x="15826" y="15276"/>
                </a:lnTo>
                <a:lnTo>
                  <a:pt x="15078" y="15692"/>
                </a:lnTo>
                <a:lnTo>
                  <a:pt x="14455" y="15969"/>
                </a:lnTo>
                <a:lnTo>
                  <a:pt x="13956" y="16523"/>
                </a:lnTo>
                <a:lnTo>
                  <a:pt x="13583" y="17076"/>
                </a:lnTo>
                <a:lnTo>
                  <a:pt x="13333" y="17630"/>
                </a:lnTo>
                <a:lnTo>
                  <a:pt x="13209" y="18323"/>
                </a:lnTo>
                <a:lnTo>
                  <a:pt x="13333" y="19015"/>
                </a:lnTo>
                <a:lnTo>
                  <a:pt x="13583" y="19569"/>
                </a:lnTo>
                <a:lnTo>
                  <a:pt x="13956" y="20123"/>
                </a:lnTo>
                <a:lnTo>
                  <a:pt x="14455" y="20676"/>
                </a:lnTo>
                <a:lnTo>
                  <a:pt x="15078" y="21092"/>
                </a:lnTo>
                <a:lnTo>
                  <a:pt x="15826" y="21369"/>
                </a:lnTo>
                <a:lnTo>
                  <a:pt x="16573" y="21507"/>
                </a:lnTo>
                <a:lnTo>
                  <a:pt x="17446" y="21646"/>
                </a:lnTo>
                <a:lnTo>
                  <a:pt x="18318" y="21507"/>
                </a:lnTo>
                <a:lnTo>
                  <a:pt x="19066" y="21369"/>
                </a:lnTo>
                <a:lnTo>
                  <a:pt x="19813" y="21092"/>
                </a:lnTo>
                <a:lnTo>
                  <a:pt x="20436" y="20676"/>
                </a:lnTo>
                <a:lnTo>
                  <a:pt x="20935" y="20123"/>
                </a:lnTo>
                <a:lnTo>
                  <a:pt x="21309" y="19569"/>
                </a:lnTo>
                <a:lnTo>
                  <a:pt x="21558" y="19015"/>
                </a:lnTo>
                <a:lnTo>
                  <a:pt x="21683" y="18323"/>
                </a:lnTo>
                <a:lnTo>
                  <a:pt x="21683" y="10061"/>
                </a:lnTo>
                <a:lnTo>
                  <a:pt x="21683" y="46"/>
                </a:lnTo>
                <a:lnTo>
                  <a:pt x="7352" y="46"/>
                </a:lnTo>
                <a:close/>
              </a:path>
            </a:pathLst>
          </a:custGeom>
          <a:solidFill>
            <a:srgbClr val="FFBE7D"/>
          </a:solidFill>
          <a:ln w="9525">
            <a:solidFill>
              <a:srgbClr val="000000"/>
            </a:solidFill>
            <a:miter lim="800000"/>
            <a:headEnd/>
            <a:tailEnd/>
          </a:ln>
          <a:effectLst>
            <a:outerShdw dist="107763" dir="2700000" sx="1000" sy="1000" algn="ctr" rotWithShape="0">
              <a:srgbClr val="808080"/>
            </a:outerShdw>
          </a:effectLst>
        </p:spPr>
        <p:txBody>
          <a:bodyPr vert="horz" wrap="square" lIns="91440" tIns="45720" rIns="91440" bIns="45720" numCol="1" anchor="t" anchorCtr="0" compatLnSpc="1">
            <a:prstTxWarp prst="textNoShape">
              <a:avLst/>
            </a:prstTxWarp>
          </a:bodyPr>
          <a:lstStyle/>
          <a:p>
            <a:endParaRPr lang="en-US"/>
          </a:p>
        </p:txBody>
      </p:sp>
      <p:sp>
        <p:nvSpPr>
          <p:cNvPr id="16" name="Rectangle 15"/>
          <p:cNvSpPr/>
          <p:nvPr>
            <p:custDataLst>
              <p:tags r:id="rId13"/>
            </p:custDataLst>
          </p:nvPr>
        </p:nvSpPr>
        <p:spPr>
          <a:xfrm>
            <a:off x="5334000" y="5257800"/>
            <a:ext cx="1143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pic>
        <p:nvPicPr>
          <p:cNvPr id="49156" name="Picture 4" descr="C:\Users\fmccown\AppData\Local\Microsoft\Windows\Temporary Internet Files\Content.IE5\BSJPH8Q7\MCj03125660000[1].wmf"/>
          <p:cNvPicPr>
            <a:picLocks noChangeAspect="1" noChangeArrowheads="1"/>
          </p:cNvPicPr>
          <p:nvPr>
            <p:custDataLst>
              <p:tags r:id="rId14"/>
            </p:custDataLst>
          </p:nvPr>
        </p:nvPicPr>
        <p:blipFill>
          <a:blip r:embed="rId32" cstate="print"/>
          <a:srcRect/>
          <a:stretch>
            <a:fillRect/>
          </a:stretch>
        </p:blipFill>
        <p:spPr bwMode="auto">
          <a:xfrm>
            <a:off x="5715000" y="5791200"/>
            <a:ext cx="762000" cy="416857"/>
          </a:xfrm>
          <a:prstGeom prst="rect">
            <a:avLst/>
          </a:prstGeom>
          <a:noFill/>
        </p:spPr>
      </p:pic>
      <p:sp>
        <p:nvSpPr>
          <p:cNvPr id="18" name="TextBox 17"/>
          <p:cNvSpPr txBox="1"/>
          <p:nvPr>
            <p:custDataLst>
              <p:tags r:id="rId15"/>
            </p:custDataLst>
          </p:nvPr>
        </p:nvSpPr>
        <p:spPr>
          <a:xfrm>
            <a:off x="5867400" y="5334000"/>
            <a:ext cx="609600" cy="338554"/>
          </a:xfrm>
          <a:prstGeom prst="rect">
            <a:avLst/>
          </a:prstGeom>
          <a:noFill/>
        </p:spPr>
        <p:txBody>
          <a:bodyPr wrap="square" rtlCol="0">
            <a:spAutoFit/>
          </a:bodyPr>
          <a:lstStyle/>
          <a:p>
            <a:r>
              <a:rPr lang="en-US" sz="1600" dirty="0" smtClean="0"/>
              <a:t>&lt;</a:t>
            </a:r>
            <a:r>
              <a:rPr lang="en-US" sz="1600" dirty="0" err="1" smtClean="0"/>
              <a:t>str</a:t>
            </a:r>
            <a:r>
              <a:rPr lang="en-US" sz="1600" dirty="0" smtClean="0"/>
              <a:t>&gt;</a:t>
            </a:r>
            <a:endParaRPr lang="en-US" sz="1600" dirty="0"/>
          </a:p>
        </p:txBody>
      </p:sp>
      <p:sp>
        <p:nvSpPr>
          <p:cNvPr id="20" name="TextBox 19"/>
          <p:cNvSpPr txBox="1"/>
          <p:nvPr>
            <p:custDataLst>
              <p:tags r:id="rId16"/>
            </p:custDataLst>
          </p:nvPr>
        </p:nvSpPr>
        <p:spPr>
          <a:xfrm>
            <a:off x="381000" y="2514600"/>
            <a:ext cx="1905000" cy="369332"/>
          </a:xfrm>
          <a:prstGeom prst="rect">
            <a:avLst/>
          </a:prstGeom>
          <a:noFill/>
        </p:spPr>
        <p:txBody>
          <a:bodyPr wrap="square" rtlCol="0">
            <a:spAutoFit/>
          </a:bodyPr>
          <a:lstStyle/>
          <a:p>
            <a:pPr algn="ctr"/>
            <a:r>
              <a:rPr lang="en-US" dirty="0" smtClean="0"/>
              <a:t>.java</a:t>
            </a:r>
            <a:endParaRPr lang="en-US" dirty="0"/>
          </a:p>
        </p:txBody>
      </p:sp>
      <p:sp>
        <p:nvSpPr>
          <p:cNvPr id="21" name="TextBox 20"/>
          <p:cNvSpPr txBox="1"/>
          <p:nvPr>
            <p:custDataLst>
              <p:tags r:id="rId17"/>
            </p:custDataLst>
          </p:nvPr>
        </p:nvSpPr>
        <p:spPr>
          <a:xfrm>
            <a:off x="2514600" y="2514600"/>
            <a:ext cx="1905000" cy="369332"/>
          </a:xfrm>
          <a:prstGeom prst="rect">
            <a:avLst/>
          </a:prstGeom>
          <a:noFill/>
        </p:spPr>
        <p:txBody>
          <a:bodyPr wrap="square" rtlCol="0">
            <a:spAutoFit/>
          </a:bodyPr>
          <a:lstStyle/>
          <a:p>
            <a:pPr algn="ctr"/>
            <a:r>
              <a:rPr lang="en-US" dirty="0" smtClean="0"/>
              <a:t>.class</a:t>
            </a:r>
            <a:endParaRPr lang="en-US" dirty="0"/>
          </a:p>
        </p:txBody>
      </p:sp>
      <p:sp>
        <p:nvSpPr>
          <p:cNvPr id="22" name="TextBox 21"/>
          <p:cNvSpPr txBox="1"/>
          <p:nvPr>
            <p:custDataLst>
              <p:tags r:id="rId18"/>
            </p:custDataLst>
          </p:nvPr>
        </p:nvSpPr>
        <p:spPr>
          <a:xfrm>
            <a:off x="2590800" y="4648200"/>
            <a:ext cx="1905000" cy="369332"/>
          </a:xfrm>
          <a:prstGeom prst="rect">
            <a:avLst/>
          </a:prstGeom>
          <a:noFill/>
        </p:spPr>
        <p:txBody>
          <a:bodyPr wrap="square" rtlCol="0">
            <a:spAutoFit/>
          </a:bodyPr>
          <a:lstStyle/>
          <a:p>
            <a:pPr algn="ctr"/>
            <a:r>
              <a:rPr lang="en-US" dirty="0" smtClean="0"/>
              <a:t>Other .class files</a:t>
            </a:r>
            <a:endParaRPr lang="en-US" dirty="0"/>
          </a:p>
        </p:txBody>
      </p:sp>
      <p:cxnSp>
        <p:nvCxnSpPr>
          <p:cNvPr id="24" name="Straight Arrow Connector 23"/>
          <p:cNvCxnSpPr>
            <a:stCxn id="3" idx="3"/>
            <a:endCxn id="4" idx="1"/>
          </p:cNvCxnSpPr>
          <p:nvPr>
            <p:custDataLst>
              <p:tags r:id="rId19"/>
            </p:custDataLst>
          </p:nvPr>
        </p:nvCxnSpPr>
        <p:spPr>
          <a:xfrm>
            <a:off x="1905000" y="2019300"/>
            <a:ext cx="990600" cy="1588"/>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sp>
        <p:nvSpPr>
          <p:cNvPr id="25" name="TextBox 24"/>
          <p:cNvSpPr txBox="1"/>
          <p:nvPr>
            <p:custDataLst>
              <p:tags r:id="rId20"/>
            </p:custDataLst>
          </p:nvPr>
        </p:nvSpPr>
        <p:spPr>
          <a:xfrm>
            <a:off x="1447800" y="1611868"/>
            <a:ext cx="1905000" cy="369332"/>
          </a:xfrm>
          <a:prstGeom prst="rect">
            <a:avLst/>
          </a:prstGeom>
          <a:noFill/>
        </p:spPr>
        <p:txBody>
          <a:bodyPr wrap="square" rtlCol="0">
            <a:spAutoFit/>
          </a:bodyPr>
          <a:lstStyle/>
          <a:p>
            <a:pPr algn="ctr"/>
            <a:r>
              <a:rPr lang="en-US" b="1" dirty="0" err="1" smtClean="0"/>
              <a:t>javac</a:t>
            </a:r>
            <a:endParaRPr lang="en-US" b="1" dirty="0"/>
          </a:p>
        </p:txBody>
      </p:sp>
      <p:sp>
        <p:nvSpPr>
          <p:cNvPr id="27" name="Right Brace 26"/>
          <p:cNvSpPr/>
          <p:nvPr>
            <p:custDataLst>
              <p:tags r:id="rId21"/>
            </p:custDataLst>
          </p:nvPr>
        </p:nvSpPr>
        <p:spPr>
          <a:xfrm>
            <a:off x="4419600" y="2133600"/>
            <a:ext cx="457200" cy="2286000"/>
          </a:xfrm>
          <a:prstGeom prst="rightBrace">
            <a:avLst>
              <a:gd name="adj1" fmla="val 8333"/>
              <a:gd name="adj2" fmla="val 2878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p:cNvSpPr txBox="1"/>
          <p:nvPr>
            <p:custDataLst>
              <p:tags r:id="rId22"/>
            </p:custDataLst>
          </p:nvPr>
        </p:nvSpPr>
        <p:spPr>
          <a:xfrm>
            <a:off x="4419600" y="2362200"/>
            <a:ext cx="914400" cy="369332"/>
          </a:xfrm>
          <a:prstGeom prst="rect">
            <a:avLst/>
          </a:prstGeom>
          <a:noFill/>
        </p:spPr>
        <p:txBody>
          <a:bodyPr wrap="square" rtlCol="0">
            <a:spAutoFit/>
          </a:bodyPr>
          <a:lstStyle/>
          <a:p>
            <a:pPr algn="ctr"/>
            <a:r>
              <a:rPr lang="en-US" b="1" dirty="0" err="1" smtClean="0"/>
              <a:t>dx</a:t>
            </a:r>
            <a:endParaRPr lang="en-US" b="1" dirty="0"/>
          </a:p>
        </p:txBody>
      </p:sp>
      <p:sp>
        <p:nvSpPr>
          <p:cNvPr id="29" name="TextBox 28"/>
          <p:cNvSpPr txBox="1"/>
          <p:nvPr>
            <p:custDataLst>
              <p:tags r:id="rId23"/>
            </p:custDataLst>
          </p:nvPr>
        </p:nvSpPr>
        <p:spPr>
          <a:xfrm>
            <a:off x="4953000" y="3200400"/>
            <a:ext cx="1905000" cy="369332"/>
          </a:xfrm>
          <a:prstGeom prst="rect">
            <a:avLst/>
          </a:prstGeom>
          <a:noFill/>
        </p:spPr>
        <p:txBody>
          <a:bodyPr wrap="square" rtlCol="0">
            <a:spAutoFit/>
          </a:bodyPr>
          <a:lstStyle/>
          <a:p>
            <a:pPr algn="ctr"/>
            <a:r>
              <a:rPr lang="en-US" dirty="0" smtClean="0"/>
              <a:t>classes.dex</a:t>
            </a:r>
            <a:endParaRPr lang="en-US" dirty="0"/>
          </a:p>
        </p:txBody>
      </p:sp>
      <p:sp>
        <p:nvSpPr>
          <p:cNvPr id="30" name="TextBox 29"/>
          <p:cNvSpPr txBox="1"/>
          <p:nvPr>
            <p:custDataLst>
              <p:tags r:id="rId24"/>
            </p:custDataLst>
          </p:nvPr>
        </p:nvSpPr>
        <p:spPr>
          <a:xfrm>
            <a:off x="4800600" y="4724400"/>
            <a:ext cx="2209800" cy="369332"/>
          </a:xfrm>
          <a:prstGeom prst="rect">
            <a:avLst/>
          </a:prstGeom>
          <a:noFill/>
        </p:spPr>
        <p:txBody>
          <a:bodyPr wrap="square" rtlCol="0">
            <a:spAutoFit/>
          </a:bodyPr>
          <a:lstStyle/>
          <a:p>
            <a:pPr algn="ctr"/>
            <a:r>
              <a:rPr lang="en-US" dirty="0" smtClean="0"/>
              <a:t>AndroidManifest.xml</a:t>
            </a:r>
            <a:endParaRPr lang="en-US" dirty="0"/>
          </a:p>
        </p:txBody>
      </p:sp>
      <p:sp>
        <p:nvSpPr>
          <p:cNvPr id="31" name="TextBox 30"/>
          <p:cNvSpPr txBox="1"/>
          <p:nvPr>
            <p:custDataLst>
              <p:tags r:id="rId25"/>
            </p:custDataLst>
          </p:nvPr>
        </p:nvSpPr>
        <p:spPr>
          <a:xfrm>
            <a:off x="4800600" y="6248400"/>
            <a:ext cx="2209800" cy="369332"/>
          </a:xfrm>
          <a:prstGeom prst="rect">
            <a:avLst/>
          </a:prstGeom>
          <a:noFill/>
        </p:spPr>
        <p:txBody>
          <a:bodyPr wrap="square" rtlCol="0">
            <a:spAutoFit/>
          </a:bodyPr>
          <a:lstStyle/>
          <a:p>
            <a:pPr algn="ctr"/>
            <a:r>
              <a:rPr lang="en-US" dirty="0" smtClean="0"/>
              <a:t>Resources</a:t>
            </a:r>
            <a:endParaRPr lang="en-US" dirty="0"/>
          </a:p>
        </p:txBody>
      </p:sp>
      <p:sp>
        <p:nvSpPr>
          <p:cNvPr id="32" name="Right Brace 31"/>
          <p:cNvSpPr/>
          <p:nvPr>
            <p:custDataLst>
              <p:tags r:id="rId26"/>
            </p:custDataLst>
          </p:nvPr>
        </p:nvSpPr>
        <p:spPr>
          <a:xfrm>
            <a:off x="6781800" y="2895600"/>
            <a:ext cx="457200" cy="2971800"/>
          </a:xfrm>
          <a:prstGeom prst="rightBrace">
            <a:avLst>
              <a:gd name="adj1" fmla="val 8333"/>
              <a:gd name="adj2" fmla="val 4463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p:cNvSpPr txBox="1"/>
          <p:nvPr>
            <p:custDataLst>
              <p:tags r:id="rId27"/>
            </p:custDataLst>
          </p:nvPr>
        </p:nvSpPr>
        <p:spPr>
          <a:xfrm>
            <a:off x="7239000" y="4724400"/>
            <a:ext cx="1905000" cy="369332"/>
          </a:xfrm>
          <a:prstGeom prst="rect">
            <a:avLst/>
          </a:prstGeom>
          <a:noFill/>
        </p:spPr>
        <p:txBody>
          <a:bodyPr wrap="square" rtlCol="0">
            <a:spAutoFit/>
          </a:bodyPr>
          <a:lstStyle/>
          <a:p>
            <a:pPr algn="ctr"/>
            <a:r>
              <a:rPr lang="en-US" dirty="0" smtClean="0"/>
              <a:t>.</a:t>
            </a:r>
            <a:r>
              <a:rPr lang="en-US" dirty="0" err="1" smtClean="0"/>
              <a:t>apk</a:t>
            </a:r>
            <a:endParaRPr lang="en-US" dirty="0"/>
          </a:p>
        </p:txBody>
      </p:sp>
      <p:sp>
        <p:nvSpPr>
          <p:cNvPr id="34" name="TextBox 33"/>
          <p:cNvSpPr txBox="1"/>
          <p:nvPr>
            <p:custDataLst>
              <p:tags r:id="rId28"/>
            </p:custDataLst>
          </p:nvPr>
        </p:nvSpPr>
        <p:spPr>
          <a:xfrm>
            <a:off x="6934200" y="3124200"/>
            <a:ext cx="914400" cy="369332"/>
          </a:xfrm>
          <a:prstGeom prst="rect">
            <a:avLst/>
          </a:prstGeom>
          <a:noFill/>
        </p:spPr>
        <p:txBody>
          <a:bodyPr wrap="square" rtlCol="0">
            <a:spAutoFit/>
          </a:bodyPr>
          <a:lstStyle/>
          <a:p>
            <a:pPr algn="ctr"/>
            <a:r>
              <a:rPr lang="en-US" b="1" dirty="0" err="1" smtClean="0"/>
              <a:t>aapt</a:t>
            </a:r>
            <a:endParaRPr lang="en-US" b="1" dirty="0"/>
          </a:p>
        </p:txBody>
      </p:sp>
      <p:sp>
        <p:nvSpPr>
          <p:cNvPr id="35" name="Slide Number Placeholder 34"/>
          <p:cNvSpPr>
            <a:spLocks noGrp="1"/>
          </p:cNvSpPr>
          <p:nvPr>
            <p:ph type="sldNum" sz="quarter" idx="12"/>
          </p:nvPr>
        </p:nvSpPr>
        <p:spPr/>
        <p:txBody>
          <a:bodyPr/>
          <a:lstStyle/>
          <a:p>
            <a:pPr>
              <a:defRPr/>
            </a:pPr>
            <a:fld id="{F2656190-EADB-44BF-AE6D-C94FA8C6BE54}" type="slidenum">
              <a:rPr lang="en-US" smtClean="0"/>
              <a:pPr>
                <a:defRPr/>
              </a:pPr>
              <a:t>10</a:t>
            </a:fld>
            <a:endParaRPr lang="en-US"/>
          </a:p>
        </p:txBody>
      </p:sp>
    </p:spTree>
    <p:custDataLst>
      <p:tags r:id="rId1"/>
    </p:custDataLst>
    <p:extLst>
      <p:ext uri="{BB962C8B-B14F-4D97-AF65-F5344CB8AC3E}">
        <p14:creationId xmlns:p14="http://schemas.microsoft.com/office/powerpoint/2010/main" xmlns="" val="960364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90800"/>
            <a:ext cx="8229600" cy="1143000"/>
          </a:xfrm>
        </p:spPr>
        <p:txBody>
          <a:bodyPr/>
          <a:lstStyle/>
          <a:p>
            <a:r>
              <a:rPr lang="en-US" smtClean="0"/>
              <a:t>Emulator</a:t>
            </a:r>
            <a:endParaRPr lang="en-US"/>
          </a:p>
        </p:txBody>
      </p:sp>
      <p:sp>
        <p:nvSpPr>
          <p:cNvPr id="3" name="Slide Number Placeholder 2"/>
          <p:cNvSpPr>
            <a:spLocks noGrp="1"/>
          </p:cNvSpPr>
          <p:nvPr>
            <p:ph type="sldNum" sz="quarter" idx="12"/>
          </p:nvPr>
        </p:nvSpPr>
        <p:spPr/>
        <p:txBody>
          <a:bodyPr/>
          <a:lstStyle/>
          <a:p>
            <a:pPr>
              <a:defRPr/>
            </a:pPr>
            <a:fld id="{F2656190-EADB-44BF-AE6D-C94FA8C6BE54}" type="slidenum">
              <a:rPr lang="en-US" smtClean="0"/>
              <a:pPr>
                <a:defRPr/>
              </a:pPr>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en-US" dirty="0" smtClean="0"/>
              <a:t>Emulator Basics</a:t>
            </a:r>
            <a:endParaRPr lang="en-US" dirty="0"/>
          </a:p>
        </p:txBody>
      </p:sp>
      <p:sp>
        <p:nvSpPr>
          <p:cNvPr id="3" name="Content Placeholder 2"/>
          <p:cNvSpPr>
            <a:spLocks noGrp="1"/>
          </p:cNvSpPr>
          <p:nvPr>
            <p:ph idx="1"/>
            <p:custDataLst>
              <p:tags r:id="rId3"/>
            </p:custDataLst>
          </p:nvPr>
        </p:nvSpPr>
        <p:spPr/>
        <p:txBody>
          <a:bodyPr>
            <a:normAutofit lnSpcReduction="10000"/>
          </a:bodyPr>
          <a:lstStyle/>
          <a:p>
            <a:r>
              <a:rPr lang="en-US" dirty="0" smtClean="0"/>
              <a:t>Host computer’s keyboard works</a:t>
            </a:r>
          </a:p>
          <a:p>
            <a:r>
              <a:rPr lang="en-US" dirty="0" smtClean="0"/>
              <a:t>Host’s mouse acts as finger</a:t>
            </a:r>
          </a:p>
          <a:p>
            <a:r>
              <a:rPr lang="en-US" dirty="0" smtClean="0"/>
              <a:t>Uses host’s Internet connection</a:t>
            </a:r>
          </a:p>
          <a:p>
            <a:r>
              <a:rPr lang="en-US" dirty="0" smtClean="0"/>
              <a:t>Other buttons work: Home, Menu, Back, Search, volume up and down, etc. </a:t>
            </a:r>
            <a:endParaRPr lang="en-US" dirty="0"/>
          </a:p>
          <a:p>
            <a:r>
              <a:rPr lang="en-US" dirty="0" smtClean="0"/>
              <a:t>Ctrl-F11 toggle landscape </a:t>
            </a:r>
            <a:r>
              <a:rPr lang="en-US" dirty="0" smtClean="0">
                <a:sym typeface="Wingdings" pitchFamily="2" charset="2"/>
              </a:rPr>
              <a:t> portrait</a:t>
            </a:r>
          </a:p>
          <a:p>
            <a:r>
              <a:rPr lang="en-US" dirty="0" smtClean="0">
                <a:sym typeface="Wingdings" pitchFamily="2" charset="2"/>
              </a:rPr>
              <a:t>Alt-Enter toggle full-screen mode</a:t>
            </a:r>
            <a:endParaRPr lang="en-US" dirty="0" smtClean="0"/>
          </a:p>
          <a:p>
            <a:r>
              <a:rPr lang="en-US" dirty="0" smtClean="0"/>
              <a:t>More info at </a:t>
            </a:r>
            <a:r>
              <a:rPr lang="en-US" sz="2000" dirty="0" smtClean="0">
                <a:hlinkClick r:id="rId6"/>
              </a:rPr>
              <a:t>http://developer.android.com/guide/developing/devices/emulator.html</a:t>
            </a:r>
            <a:endParaRPr lang="en-US" dirty="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12</a:t>
            </a:fld>
            <a:endParaRPr lang="en-US"/>
          </a:p>
        </p:txBody>
      </p:sp>
    </p:spTree>
    <p:custDataLst>
      <p:tags r:id="rId1"/>
    </p:custDataLst>
    <p:extLst>
      <p:ext uri="{BB962C8B-B14F-4D97-AF65-F5344CB8AC3E}">
        <p14:creationId xmlns:p14="http://schemas.microsoft.com/office/powerpoint/2010/main" xmlns="" val="29323636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Emulator Limitations</a:t>
            </a:r>
            <a:endParaRPr lang="en-US" dirty="0"/>
          </a:p>
        </p:txBody>
      </p:sp>
      <p:sp>
        <p:nvSpPr>
          <p:cNvPr id="3" name="Content Placeholder 2"/>
          <p:cNvSpPr>
            <a:spLocks noGrp="1"/>
          </p:cNvSpPr>
          <p:nvPr>
            <p:ph idx="1"/>
            <p:custDataLst>
              <p:tags r:id="rId3"/>
            </p:custDataLst>
          </p:nvPr>
        </p:nvSpPr>
        <p:spPr/>
        <p:txBody>
          <a:bodyPr>
            <a:normAutofit fontScale="70000" lnSpcReduction="20000"/>
          </a:bodyPr>
          <a:lstStyle/>
          <a:p>
            <a:r>
              <a:rPr lang="en-US" sz="3300" dirty="0"/>
              <a:t>No support for placing or receiving actual phone </a:t>
            </a:r>
            <a:r>
              <a:rPr lang="en-US" sz="3300" dirty="0" smtClean="0"/>
              <a:t>calls</a:t>
            </a:r>
          </a:p>
          <a:p>
            <a:pPr lvl="1"/>
            <a:r>
              <a:rPr lang="en-US" sz="3000" dirty="0" smtClean="0"/>
              <a:t>Simulate phone calls (placed and received) through the emulator console</a:t>
            </a:r>
            <a:endParaRPr lang="en-US" sz="3000" dirty="0"/>
          </a:p>
          <a:p>
            <a:r>
              <a:rPr lang="en-US" sz="3300" dirty="0"/>
              <a:t>No support for USB connections</a:t>
            </a:r>
          </a:p>
          <a:p>
            <a:r>
              <a:rPr lang="en-US" sz="3300" dirty="0"/>
              <a:t>No support for camera/video capture (input</a:t>
            </a:r>
            <a:r>
              <a:rPr lang="en-US" sz="3300" dirty="0" smtClean="0"/>
              <a:t>)</a:t>
            </a:r>
            <a:endParaRPr lang="en-US" sz="3300" dirty="0"/>
          </a:p>
          <a:p>
            <a:r>
              <a:rPr lang="en-US" sz="3300" dirty="0"/>
              <a:t>No support for device-attached headphones</a:t>
            </a:r>
          </a:p>
          <a:p>
            <a:r>
              <a:rPr lang="en-US" sz="3300" dirty="0"/>
              <a:t>No support for determining connected state</a:t>
            </a:r>
          </a:p>
          <a:p>
            <a:r>
              <a:rPr lang="en-US" sz="3300" dirty="0"/>
              <a:t>No support for determining battery charge level and AC charging state</a:t>
            </a:r>
          </a:p>
          <a:p>
            <a:r>
              <a:rPr lang="en-US" sz="3300" dirty="0"/>
              <a:t>No support for determining SD card insert/eject</a:t>
            </a:r>
          </a:p>
          <a:p>
            <a:r>
              <a:rPr lang="en-US" sz="3300" dirty="0"/>
              <a:t>No support for </a:t>
            </a:r>
            <a:r>
              <a:rPr lang="en-US" sz="3300" dirty="0" smtClean="0"/>
              <a:t>Bluetooth</a:t>
            </a:r>
          </a:p>
          <a:p>
            <a:r>
              <a:rPr lang="en-US" sz="3300" dirty="0" smtClean="0"/>
              <a:t>No support for simulating the accelerometer</a:t>
            </a:r>
          </a:p>
          <a:p>
            <a:pPr lvl="1"/>
            <a:r>
              <a:rPr lang="en-US" sz="3000" dirty="0" smtClean="0"/>
              <a:t>Use </a:t>
            </a:r>
            <a:r>
              <a:rPr lang="en-US" sz="3000" dirty="0" err="1" smtClean="0"/>
              <a:t>OpenIntents’s</a:t>
            </a:r>
            <a:r>
              <a:rPr lang="en-US" sz="3000" dirty="0" smtClean="0"/>
              <a:t> Sensor Simulator</a:t>
            </a:r>
            <a:endParaRPr lang="en-US" sz="3000" dirty="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13</a:t>
            </a:fld>
            <a:endParaRPr lang="en-US"/>
          </a:p>
        </p:txBody>
      </p:sp>
    </p:spTree>
    <p:custDataLst>
      <p:tags r:id="rId1"/>
    </p:custDataLst>
    <p:extLst>
      <p:ext uri="{BB962C8B-B14F-4D97-AF65-F5344CB8AC3E}">
        <p14:creationId xmlns:p14="http://schemas.microsoft.com/office/powerpoint/2010/main" xmlns="" val="319191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Android Emulator or AVD</a:t>
            </a:r>
            <a:endParaRPr lang="en-US" dirty="0"/>
          </a:p>
        </p:txBody>
      </p:sp>
      <p:sp>
        <p:nvSpPr>
          <p:cNvPr id="3" name="Content Placeholder 2"/>
          <p:cNvSpPr>
            <a:spLocks noGrp="1"/>
          </p:cNvSpPr>
          <p:nvPr>
            <p:ph idx="1"/>
            <p:custDataLst>
              <p:tags r:id="rId3"/>
            </p:custDataLst>
          </p:nvPr>
        </p:nvSpPr>
        <p:spPr/>
        <p:txBody>
          <a:bodyPr>
            <a:normAutofit/>
          </a:bodyPr>
          <a:lstStyle/>
          <a:p>
            <a:r>
              <a:rPr lang="en-US" dirty="0" smtClean="0"/>
              <a:t>Emulator is essential to testing app but is not a substitute for a real device</a:t>
            </a:r>
          </a:p>
          <a:p>
            <a:r>
              <a:rPr lang="en-US" dirty="0" smtClean="0"/>
              <a:t>Emulators </a:t>
            </a:r>
            <a:r>
              <a:rPr lang="en-US" smtClean="0"/>
              <a:t>are </a:t>
            </a:r>
            <a:r>
              <a:rPr lang="en-US" b="1" smtClean="0"/>
              <a:t>Android </a:t>
            </a:r>
            <a:r>
              <a:rPr lang="en-US" b="1" dirty="0" smtClean="0"/>
              <a:t>Virtual Devices </a:t>
            </a:r>
            <a:r>
              <a:rPr lang="en-US" dirty="0" smtClean="0"/>
              <a:t>(AVDs)</a:t>
            </a:r>
          </a:p>
          <a:p>
            <a:r>
              <a:rPr lang="en-US" dirty="0" smtClean="0"/>
              <a:t>Android SDK and AVD Manager allows you to create AVDs that target any Android API level</a:t>
            </a:r>
          </a:p>
          <a:p>
            <a:r>
              <a:rPr lang="en-US" dirty="0" smtClean="0"/>
              <a:t>AVD have configurable resolutions, RAM, SD cards, skins, and other hardware </a:t>
            </a:r>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14</a:t>
            </a:fld>
            <a:endParaRPr lang="en-US"/>
          </a:p>
        </p:txBody>
      </p:sp>
    </p:spTree>
    <p:custDataLst>
      <p:tags r:id="rId1"/>
    </p:custDataLst>
    <p:extLst>
      <p:ext uri="{BB962C8B-B14F-4D97-AF65-F5344CB8AC3E}">
        <p14:creationId xmlns:p14="http://schemas.microsoft.com/office/powerpoint/2010/main" xmlns="" val="26854325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229600" cy="1143000"/>
          </a:xfrm>
        </p:spPr>
        <p:txBody>
          <a:bodyPr/>
          <a:lstStyle/>
          <a:p>
            <a:pPr algn="l"/>
            <a:r>
              <a:rPr lang="en-US" smtClean="0">
                <a:solidFill>
                  <a:srgbClr val="0070C0"/>
                </a:solidFill>
              </a:rPr>
              <a:t>Creating Hello World App</a:t>
            </a:r>
            <a:endParaRPr lang="en-US" dirty="0">
              <a:solidFill>
                <a:srgbClr val="0070C0"/>
              </a:solidFill>
            </a:endParaRPr>
          </a:p>
        </p:txBody>
      </p:sp>
      <p:sp>
        <p:nvSpPr>
          <p:cNvPr id="3" name="Content Placeholder 2"/>
          <p:cNvSpPr>
            <a:spLocks noGrp="1"/>
          </p:cNvSpPr>
          <p:nvPr>
            <p:ph idx="1"/>
          </p:nvPr>
        </p:nvSpPr>
        <p:spPr>
          <a:xfrm>
            <a:off x="457200" y="2438400"/>
            <a:ext cx="8229600" cy="3886200"/>
          </a:xfrm>
        </p:spPr>
        <p:txBody>
          <a:bodyPr>
            <a:normAutofit fontScale="92500" lnSpcReduction="20000"/>
          </a:bodyPr>
          <a:lstStyle/>
          <a:p>
            <a:pPr marL="514350" indent="-514350">
              <a:buFont typeface="+mj-lt"/>
              <a:buAutoNum type="arabicPeriod"/>
            </a:pPr>
            <a:r>
              <a:rPr lang="en-US" sz="2800" dirty="0" smtClean="0"/>
              <a:t>Create </a:t>
            </a:r>
            <a:r>
              <a:rPr lang="en-US" sz="2800" smtClean="0"/>
              <a:t>an Activity</a:t>
            </a:r>
          </a:p>
          <a:p>
            <a:pPr marL="514350" indent="-514350">
              <a:buFont typeface="+mj-lt"/>
              <a:buAutoNum type="arabicPeriod"/>
            </a:pPr>
            <a:endParaRPr lang="en-US" sz="2800" dirty="0" smtClean="0"/>
          </a:p>
          <a:p>
            <a:pPr marL="514350" indent="-514350">
              <a:buFont typeface="+mj-lt"/>
              <a:buAutoNum type="arabicPeriod"/>
            </a:pPr>
            <a:r>
              <a:rPr lang="en-US" sz="2800" dirty="0"/>
              <a:t>D</a:t>
            </a:r>
            <a:r>
              <a:rPr lang="en-US" sz="2800" dirty="0" smtClean="0"/>
              <a:t>emonstrate </a:t>
            </a:r>
            <a:r>
              <a:rPr lang="en-US" sz="2800" smtClean="0"/>
              <a:t>resources created</a:t>
            </a:r>
          </a:p>
          <a:p>
            <a:pPr marL="514350" indent="-514350">
              <a:buFont typeface="+mj-lt"/>
              <a:buAutoNum type="arabicPeriod"/>
            </a:pPr>
            <a:endParaRPr lang="en-US" sz="2800" dirty="0" smtClean="0"/>
          </a:p>
          <a:p>
            <a:pPr marL="514350" indent="-514350">
              <a:buFont typeface="+mj-lt"/>
              <a:buAutoNum type="arabicPeriod"/>
            </a:pPr>
            <a:r>
              <a:rPr lang="en-US" sz="2800" dirty="0" smtClean="0"/>
              <a:t>show the Activity lifecycle within the </a:t>
            </a:r>
            <a:r>
              <a:rPr lang="en-US" sz="2800" smtClean="0"/>
              <a:t>Android OS</a:t>
            </a:r>
          </a:p>
          <a:p>
            <a:pPr marL="514350" indent="-514350">
              <a:buFont typeface="+mj-lt"/>
              <a:buAutoNum type="arabicPeriod"/>
            </a:pPr>
            <a:endParaRPr lang="en-US" sz="2800" dirty="0" smtClean="0"/>
          </a:p>
          <a:p>
            <a:pPr marL="514350" indent="-514350">
              <a:buFont typeface="+mj-lt"/>
              <a:buAutoNum type="arabicPeriod"/>
            </a:pPr>
            <a:r>
              <a:rPr lang="en-US" sz="2800" dirty="0" smtClean="0"/>
              <a:t>show the various debugging </a:t>
            </a:r>
            <a:r>
              <a:rPr lang="en-US" sz="2800" smtClean="0"/>
              <a:t>tools available</a:t>
            </a:r>
          </a:p>
          <a:p>
            <a:pPr marL="514350" indent="-514350">
              <a:buFont typeface="+mj-lt"/>
              <a:buAutoNum type="arabicPeriod"/>
            </a:pPr>
            <a:endParaRPr lang="en-US" sz="2800" dirty="0" smtClean="0"/>
          </a:p>
          <a:p>
            <a:pPr marL="514350" indent="-514350">
              <a:buFont typeface="+mj-lt"/>
              <a:buAutoNum type="arabicPeriod"/>
            </a:pPr>
            <a:r>
              <a:rPr lang="en-US" sz="2800" dirty="0" smtClean="0"/>
              <a:t>show how to start one Activity from another</a:t>
            </a:r>
            <a:endParaRPr lang="en-US" sz="2800"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781800" y="192157"/>
            <a:ext cx="2105025" cy="2279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itle 1"/>
          <p:cNvSpPr txBox="1">
            <a:spLocks/>
          </p:cNvSpPr>
          <p:nvPr/>
        </p:nvSpPr>
        <p:spPr>
          <a:xfrm>
            <a:off x="304800" y="228600"/>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smtClean="0">
                <a:ln>
                  <a:noFill/>
                </a:ln>
                <a:solidFill>
                  <a:srgbClr val="FF0000"/>
                </a:solidFill>
                <a:effectLst/>
                <a:uLnTx/>
                <a:uFillTx/>
                <a:latin typeface="+mj-lt"/>
                <a:ea typeface="+mj-ea"/>
                <a:cs typeface="+mj-cs"/>
              </a:rPr>
              <a:t>Live Lab</a:t>
            </a:r>
            <a:endParaRPr kumimoji="0" lang="en-US" sz="6600" b="0" i="0" u="none" strike="noStrike" kern="1200" cap="none" spc="0" normalizeH="0" baseline="0" noProof="0" dirty="0">
              <a:ln>
                <a:noFill/>
              </a:ln>
              <a:solidFill>
                <a:srgbClr val="FF0000"/>
              </a:solidFill>
              <a:effectLst/>
              <a:uLnTx/>
              <a:uFillTx/>
              <a:latin typeface="+mj-lt"/>
              <a:ea typeface="+mj-ea"/>
              <a:cs typeface="+mj-cs"/>
            </a:endParaRPr>
          </a:p>
        </p:txBody>
      </p:sp>
      <p:sp>
        <p:nvSpPr>
          <p:cNvPr id="6" name="Slide Number Placeholder 5"/>
          <p:cNvSpPr>
            <a:spLocks noGrp="1"/>
          </p:cNvSpPr>
          <p:nvPr>
            <p:ph type="sldNum" sz="quarter" idx="12"/>
          </p:nvPr>
        </p:nvSpPr>
        <p:spPr/>
        <p:txBody>
          <a:bodyPr/>
          <a:lstStyle/>
          <a:p>
            <a:pPr>
              <a:defRPr/>
            </a:pPr>
            <a:fld id="{D1078B3D-2409-4215-AF83-7C0B21E8F3F8}" type="slidenum">
              <a:rPr lang="en-US" smtClean="0"/>
              <a:pPr>
                <a:defRPr/>
              </a:pPr>
              <a:t>15</a:t>
            </a:fld>
            <a:endParaRPr lang="en-US"/>
          </a:p>
        </p:txBody>
      </p:sp>
    </p:spTree>
    <p:extLst>
      <p:ext uri="{BB962C8B-B14F-4D97-AF65-F5344CB8AC3E}">
        <p14:creationId xmlns:p14="http://schemas.microsoft.com/office/powerpoint/2010/main" xmlns="" val="2274218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p:txBody>
          <a:bodyPr/>
          <a:lstStyle/>
          <a:p>
            <a:r>
              <a:rPr lang="en-US" smtClean="0"/>
              <a:t>Pre-Req for Mobile Lab</a:t>
            </a:r>
          </a:p>
        </p:txBody>
      </p:sp>
      <p:sp>
        <p:nvSpPr>
          <p:cNvPr id="4" name="Subtitle 3"/>
          <p:cNvSpPr>
            <a:spLocks noGrp="1"/>
          </p:cNvSpPr>
          <p:nvPr>
            <p:ph type="subTitle" idx="1"/>
          </p:nvPr>
        </p:nvSpPr>
        <p:spPr/>
        <p:txBody>
          <a:bodyPr rtlCol="0">
            <a:normAutofit/>
          </a:bodyPr>
          <a:lstStyle/>
          <a:p>
            <a:pPr fontAlgn="auto">
              <a:spcAft>
                <a:spcPts val="0"/>
              </a:spcAft>
              <a:buFont typeface="Arial" pitchFamily="34" charset="0"/>
              <a:buNone/>
              <a:defRPr/>
            </a:pPr>
            <a:r>
              <a:rPr lang="en-US" smtClean="0"/>
              <a:t>Ensure the AVD and DSK are confugired well</a:t>
            </a:r>
          </a:p>
        </p:txBody>
      </p:sp>
      <p:sp>
        <p:nvSpPr>
          <p:cNvPr id="5" name="Slide Number Placeholder 4"/>
          <p:cNvSpPr>
            <a:spLocks noGrp="1"/>
          </p:cNvSpPr>
          <p:nvPr>
            <p:ph type="sldNum" sz="quarter" idx="12"/>
          </p:nvPr>
        </p:nvSpPr>
        <p:spPr/>
        <p:txBody>
          <a:bodyPr/>
          <a:lstStyle/>
          <a:p>
            <a:pPr>
              <a:defRPr/>
            </a:pPr>
            <a:fld id="{DA99F1F1-04AC-4187-A981-0DE58D693BF3}" type="slidenum">
              <a:rPr lang="en-US" smtClean="0"/>
              <a:pPr>
                <a:defRPr/>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 descr="Screenshot - 9_1_2015 , 1_15_17 PM.png"/>
          <p:cNvPicPr>
            <a:picLocks noGrp="1" noChangeAspect="1"/>
          </p:cNvPicPr>
          <p:nvPr isPhoto="1"/>
        </p:nvPicPr>
        <p:blipFill>
          <a:blip r:embed="rId3" cstate="print"/>
          <a:srcRect/>
          <a:stretch>
            <a:fillRect/>
          </a:stretch>
        </p:blipFill>
        <p:spPr bwMode="auto">
          <a:xfrm>
            <a:off x="0" y="857250"/>
            <a:ext cx="9144000" cy="51435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648915D5-F7A9-4C10-8AB7-6A4A72AC4783}" type="slidenum">
              <a:rPr lang="en-US" smtClean="0"/>
              <a:pPr>
                <a:defRPr/>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 descr="Screenshot - 9_1_2015 , 1_15_30 PM.png"/>
          <p:cNvPicPr>
            <a:picLocks noGrp="1" noChangeAspect="1"/>
          </p:cNvPicPr>
          <p:nvPr isPhoto="1"/>
        </p:nvPicPr>
        <p:blipFill>
          <a:blip r:embed="rId3" cstate="print"/>
          <a:srcRect/>
          <a:stretch>
            <a:fillRect/>
          </a:stretch>
        </p:blipFill>
        <p:spPr bwMode="auto">
          <a:xfrm>
            <a:off x="0" y="1239838"/>
            <a:ext cx="9144000" cy="4376737"/>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648915D5-F7A9-4C10-8AB7-6A4A72AC4783}" type="slidenum">
              <a:rPr lang="en-US" smtClean="0"/>
              <a:pPr>
                <a:defRPr/>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1" descr="Screenshot - 9_1_2015 , 1_16_09 PM.png"/>
          <p:cNvPicPr>
            <a:picLocks noGrp="1" noChangeAspect="1"/>
          </p:cNvPicPr>
          <p:nvPr isPhoto="1"/>
        </p:nvPicPr>
        <p:blipFill>
          <a:blip r:embed="rId3" cstate="print"/>
          <a:srcRect/>
          <a:stretch>
            <a:fillRect/>
          </a:stretch>
        </p:blipFill>
        <p:spPr bwMode="auto">
          <a:xfrm>
            <a:off x="0" y="993775"/>
            <a:ext cx="9144000" cy="487045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648915D5-F7A9-4C10-8AB7-6A4A72AC4783}" type="slidenum">
              <a:rPr lang="en-US" smtClean="0"/>
              <a:pPr>
                <a:defRPr/>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
            <a:ext cx="8229600" cy="1143000"/>
          </a:xfrm>
        </p:spPr>
        <p:txBody>
          <a:bodyPr/>
          <a:lstStyle/>
          <a:p>
            <a:r>
              <a:rPr lang="en-US" dirty="0" smtClean="0"/>
              <a:t>What is Android?</a:t>
            </a:r>
            <a:endParaRPr lang="en-US" dirty="0"/>
          </a:p>
        </p:txBody>
      </p:sp>
      <p:sp>
        <p:nvSpPr>
          <p:cNvPr id="3" name="Content Placeholder 2"/>
          <p:cNvSpPr>
            <a:spLocks noGrp="1"/>
          </p:cNvSpPr>
          <p:nvPr>
            <p:ph idx="1"/>
          </p:nvPr>
        </p:nvSpPr>
        <p:spPr/>
        <p:txBody>
          <a:bodyPr>
            <a:normAutofit fontScale="92500" lnSpcReduction="10000"/>
          </a:bodyPr>
          <a:lstStyle/>
          <a:p>
            <a:r>
              <a:rPr lang="en-US" dirty="0"/>
              <a:t>A software stack for mobile devices that includes</a:t>
            </a:r>
          </a:p>
          <a:p>
            <a:pPr lvl="1"/>
            <a:r>
              <a:rPr lang="en-US" dirty="0"/>
              <a:t>An operating system</a:t>
            </a:r>
          </a:p>
          <a:p>
            <a:pPr lvl="1"/>
            <a:r>
              <a:rPr lang="en-US" dirty="0"/>
              <a:t>Middleware</a:t>
            </a:r>
          </a:p>
          <a:p>
            <a:pPr lvl="1"/>
            <a:r>
              <a:rPr lang="en-US" dirty="0"/>
              <a:t>Key Applications</a:t>
            </a:r>
          </a:p>
          <a:p>
            <a:r>
              <a:rPr lang="en-US" dirty="0"/>
              <a:t>Uses Linux to provide core system services</a:t>
            </a:r>
          </a:p>
          <a:p>
            <a:pPr lvl="1"/>
            <a:r>
              <a:rPr lang="en-US" dirty="0"/>
              <a:t>Security</a:t>
            </a:r>
          </a:p>
          <a:p>
            <a:pPr lvl="1"/>
            <a:r>
              <a:rPr lang="en-US" dirty="0"/>
              <a:t>Memory management</a:t>
            </a:r>
          </a:p>
          <a:p>
            <a:pPr lvl="1"/>
            <a:r>
              <a:rPr lang="en-US" dirty="0"/>
              <a:t>Process management</a:t>
            </a:r>
          </a:p>
          <a:p>
            <a:pPr lvl="1"/>
            <a:r>
              <a:rPr lang="en-US" dirty="0"/>
              <a:t>Power management</a:t>
            </a:r>
          </a:p>
          <a:p>
            <a:pPr lvl="1"/>
            <a:r>
              <a:rPr lang="en-US" dirty="0"/>
              <a:t>Hardware drivers</a:t>
            </a:r>
          </a:p>
          <a:p>
            <a:pPr lvl="1"/>
            <a:endParaRPr lang="en-US" dirty="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2</a:t>
            </a:fld>
            <a:endParaRPr lang="en-US"/>
          </a:p>
        </p:txBody>
      </p:sp>
    </p:spTree>
    <p:extLst>
      <p:ext uri="{BB962C8B-B14F-4D97-AF65-F5344CB8AC3E}">
        <p14:creationId xmlns:p14="http://schemas.microsoft.com/office/powerpoint/2010/main" xmlns="" val="505135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1" descr="Screenshot - 9_1_2015 , 1_16_26 PM.png"/>
          <p:cNvPicPr>
            <a:picLocks noGrp="1" noChangeAspect="1"/>
          </p:cNvPicPr>
          <p:nvPr isPhoto="1"/>
        </p:nvPicPr>
        <p:blipFill>
          <a:blip r:embed="rId3" cstate="print"/>
          <a:srcRect/>
          <a:stretch>
            <a:fillRect/>
          </a:stretch>
        </p:blipFill>
        <p:spPr bwMode="auto">
          <a:xfrm>
            <a:off x="0" y="427038"/>
            <a:ext cx="9144000" cy="6002337"/>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648915D5-F7A9-4C10-8AB7-6A4A72AC4783}" type="slidenum">
              <a:rPr lang="en-US" smtClean="0"/>
              <a:pPr>
                <a:defRPr/>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ctrTitle"/>
          </p:nvPr>
        </p:nvSpPr>
        <p:spPr/>
        <p:txBody>
          <a:bodyPr/>
          <a:lstStyle/>
          <a:p>
            <a:r>
              <a:rPr lang="en-US" smtClean="0"/>
              <a:t>Mobile Labs</a:t>
            </a:r>
          </a:p>
        </p:txBody>
      </p:sp>
      <p:sp>
        <p:nvSpPr>
          <p:cNvPr id="3" name="Subtitle 2"/>
          <p:cNvSpPr>
            <a:spLocks noGrp="1"/>
          </p:cNvSpPr>
          <p:nvPr>
            <p:ph type="subTitle" idx="1"/>
          </p:nvPr>
        </p:nvSpPr>
        <p:spPr/>
        <p:txBody>
          <a:bodyPr rtlCol="0">
            <a:normAutofit/>
          </a:bodyPr>
          <a:lstStyle/>
          <a:p>
            <a:pPr fontAlgn="auto">
              <a:spcAft>
                <a:spcPts val="0"/>
              </a:spcAft>
              <a:buFont typeface="Arial" pitchFamily="34" charset="0"/>
              <a:buNone/>
              <a:defRPr/>
            </a:pPr>
            <a:r>
              <a:rPr lang="en-US" smtClean="0"/>
              <a:t>1-7</a:t>
            </a:r>
          </a:p>
        </p:txBody>
      </p:sp>
      <p:sp>
        <p:nvSpPr>
          <p:cNvPr id="4" name="Slide Number Placeholder 3"/>
          <p:cNvSpPr>
            <a:spLocks noGrp="1"/>
          </p:cNvSpPr>
          <p:nvPr>
            <p:ph type="sldNum" sz="quarter" idx="12"/>
          </p:nvPr>
        </p:nvSpPr>
        <p:spPr/>
        <p:txBody>
          <a:bodyPr/>
          <a:lstStyle/>
          <a:p>
            <a:pPr>
              <a:defRPr/>
            </a:pPr>
            <a:fld id="{DA99F1F1-04AC-4187-A981-0DE58D693BF3}" type="slidenum">
              <a:rPr lang="en-US" smtClean="0"/>
              <a:pPr>
                <a:defRPr/>
              </a:pPr>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3"/>
          <p:cNvSpPr>
            <a:spLocks noGrp="1"/>
          </p:cNvSpPr>
          <p:nvPr>
            <p:ph type="ctrTitle"/>
          </p:nvPr>
        </p:nvSpPr>
        <p:spPr/>
        <p:txBody>
          <a:bodyPr/>
          <a:lstStyle/>
          <a:p>
            <a:r>
              <a:rPr lang="en-US" smtClean="0"/>
              <a:t>Lab 1</a:t>
            </a:r>
          </a:p>
        </p:txBody>
      </p:sp>
      <p:sp>
        <p:nvSpPr>
          <p:cNvPr id="5" name="Subtitle 4"/>
          <p:cNvSpPr>
            <a:spLocks noGrp="1"/>
          </p:cNvSpPr>
          <p:nvPr>
            <p:ph type="subTitle" idx="1"/>
          </p:nvPr>
        </p:nvSpPr>
        <p:spPr/>
        <p:txBody>
          <a:bodyPr rtlCol="0">
            <a:normAutofit/>
          </a:bodyPr>
          <a:lstStyle/>
          <a:p>
            <a:pPr fontAlgn="auto">
              <a:spcAft>
                <a:spcPts val="0"/>
              </a:spcAft>
              <a:buFont typeface="Arial" pitchFamily="34" charset="0"/>
              <a:buNone/>
              <a:defRPr/>
            </a:pPr>
            <a:r>
              <a:rPr lang="en-US" smtClean="0"/>
              <a:t>Getting Hello World App Running</a:t>
            </a:r>
          </a:p>
        </p:txBody>
      </p:sp>
      <p:sp>
        <p:nvSpPr>
          <p:cNvPr id="4" name="Slide Number Placeholder 3"/>
          <p:cNvSpPr>
            <a:spLocks noGrp="1"/>
          </p:cNvSpPr>
          <p:nvPr>
            <p:ph type="sldNum" sz="quarter" idx="12"/>
          </p:nvPr>
        </p:nvSpPr>
        <p:spPr/>
        <p:txBody>
          <a:bodyPr/>
          <a:lstStyle/>
          <a:p>
            <a:pPr>
              <a:defRPr/>
            </a:pPr>
            <a:fld id="{DA99F1F1-04AC-4187-A981-0DE58D693BF3}" type="slidenum">
              <a:rPr lang="en-US" smtClean="0"/>
              <a:pPr>
                <a:defRPr/>
              </a:pPr>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 descr="Screenshot - 9_1_2015 , 1_06_05 PM.png"/>
          <p:cNvPicPr>
            <a:picLocks noGrp="1" noChangeAspect="1"/>
          </p:cNvPicPr>
          <p:nvPr isPhoto="1"/>
        </p:nvPicPr>
        <p:blipFill>
          <a:blip r:embed="rId3" cstate="print"/>
          <a:srcRect/>
          <a:stretch>
            <a:fillRect/>
          </a:stretch>
        </p:blipFill>
        <p:spPr bwMode="auto">
          <a:xfrm>
            <a:off x="0" y="160338"/>
            <a:ext cx="9144000" cy="6535737"/>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648915D5-F7A9-4C10-8AB7-6A4A72AC4783}" type="slidenum">
              <a:rPr lang="en-US" smtClean="0"/>
              <a:pPr>
                <a:defRPr/>
              </a:pPr>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1" descr="Screenshot - 9_1_2015 , 1_06_18 PM.png"/>
          <p:cNvPicPr>
            <a:picLocks noGrp="1" noChangeAspect="1"/>
          </p:cNvPicPr>
          <p:nvPr isPhoto="1"/>
        </p:nvPicPr>
        <p:blipFill>
          <a:blip r:embed="rId3" cstate="print"/>
          <a:srcRect/>
          <a:stretch>
            <a:fillRect/>
          </a:stretch>
        </p:blipFill>
        <p:spPr bwMode="auto">
          <a:xfrm>
            <a:off x="109538" y="0"/>
            <a:ext cx="8923337" cy="68580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648915D5-F7A9-4C10-8AB7-6A4A72AC4783}" type="slidenum">
              <a:rPr lang="en-US" smtClean="0"/>
              <a:pPr>
                <a:defRPr/>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1" descr="Screenshot - 9_1_2015 , 1_06_25 PM.png"/>
          <p:cNvPicPr>
            <a:picLocks noGrp="1" noChangeAspect="1"/>
          </p:cNvPicPr>
          <p:nvPr isPhoto="1"/>
        </p:nvPicPr>
        <p:blipFill>
          <a:blip r:embed="rId3" cstate="print"/>
          <a:srcRect/>
          <a:stretch>
            <a:fillRect/>
          </a:stretch>
        </p:blipFill>
        <p:spPr bwMode="auto">
          <a:xfrm>
            <a:off x="109538" y="0"/>
            <a:ext cx="8923337" cy="68580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648915D5-F7A9-4C10-8AB7-6A4A72AC4783}" type="slidenum">
              <a:rPr lang="en-US" smtClean="0"/>
              <a:pPr>
                <a:defRPr/>
              </a:pPr>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1" descr="Screenshot - 9_1_2015 , 1_06_29 PM.png"/>
          <p:cNvPicPr>
            <a:picLocks noGrp="1" noChangeAspect="1"/>
          </p:cNvPicPr>
          <p:nvPr isPhoto="1"/>
        </p:nvPicPr>
        <p:blipFill>
          <a:blip r:embed="rId3" cstate="print"/>
          <a:srcRect/>
          <a:stretch>
            <a:fillRect/>
          </a:stretch>
        </p:blipFill>
        <p:spPr bwMode="auto">
          <a:xfrm>
            <a:off x="109538" y="0"/>
            <a:ext cx="8923337" cy="68580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648915D5-F7A9-4C10-8AB7-6A4A72AC4783}" type="slidenum">
              <a:rPr lang="en-US" smtClean="0"/>
              <a:pPr>
                <a:defRPr/>
              </a:pPr>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1" descr="Screenshot - 9_1_2015 , 1_12_38 PM.png"/>
          <p:cNvPicPr>
            <a:picLocks noGrp="1" noChangeAspect="1"/>
          </p:cNvPicPr>
          <p:nvPr isPhoto="1"/>
        </p:nvPicPr>
        <p:blipFill>
          <a:blip r:embed="rId3" cstate="print"/>
          <a:srcRect/>
          <a:stretch>
            <a:fillRect/>
          </a:stretch>
        </p:blipFill>
        <p:spPr bwMode="auto">
          <a:xfrm>
            <a:off x="0" y="993775"/>
            <a:ext cx="9144000" cy="4870450"/>
          </a:xfrm>
          <a:prstGeom prst="rect">
            <a:avLst/>
          </a:prstGeom>
          <a:noFill/>
          <a:ln w="9525">
            <a:noFill/>
            <a:miter lim="800000"/>
            <a:headEnd/>
            <a:tailEnd/>
          </a:ln>
        </p:spPr>
      </p:pic>
      <p:sp>
        <p:nvSpPr>
          <p:cNvPr id="3" name="TextBox 2"/>
          <p:cNvSpPr txBox="1"/>
          <p:nvPr/>
        </p:nvSpPr>
        <p:spPr>
          <a:xfrm>
            <a:off x="2971800" y="304800"/>
            <a:ext cx="3103735" cy="523220"/>
          </a:xfrm>
          <a:prstGeom prst="rect">
            <a:avLst/>
          </a:prstGeom>
          <a:noFill/>
        </p:spPr>
        <p:txBody>
          <a:bodyPr wrap="none" rtlCol="0">
            <a:spAutoFit/>
          </a:bodyPr>
          <a:lstStyle/>
          <a:p>
            <a:r>
              <a:rPr lang="en-US" sz="2800" smtClean="0"/>
              <a:t>Ready to Launch !</a:t>
            </a:r>
            <a:endParaRPr lang="en-US" sz="2800"/>
          </a:p>
        </p:txBody>
      </p:sp>
      <p:sp>
        <p:nvSpPr>
          <p:cNvPr id="4" name="Slide Number Placeholder 3"/>
          <p:cNvSpPr>
            <a:spLocks noGrp="1"/>
          </p:cNvSpPr>
          <p:nvPr>
            <p:ph type="sldNum" sz="quarter" idx="12"/>
          </p:nvPr>
        </p:nvSpPr>
        <p:spPr/>
        <p:txBody>
          <a:bodyPr/>
          <a:lstStyle/>
          <a:p>
            <a:pPr>
              <a:defRPr/>
            </a:pPr>
            <a:fld id="{648915D5-F7A9-4C10-8AB7-6A4A72AC4783}" type="slidenum">
              <a:rPr lang="en-US" smtClean="0"/>
              <a:pPr>
                <a:defRPr/>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1" descr="Screenshot - 9_1_2015 , 1_30_30 PM.png"/>
          <p:cNvPicPr>
            <a:picLocks noGrp="1" noChangeAspect="1"/>
          </p:cNvPicPr>
          <p:nvPr isPhoto="1"/>
        </p:nvPicPr>
        <p:blipFill>
          <a:blip r:embed="rId3" cstate="print"/>
          <a:srcRect/>
          <a:stretch>
            <a:fillRect/>
          </a:stretch>
        </p:blipFill>
        <p:spPr bwMode="auto">
          <a:xfrm>
            <a:off x="0" y="1098550"/>
            <a:ext cx="9144000" cy="4659313"/>
          </a:xfrm>
          <a:prstGeom prst="rect">
            <a:avLst/>
          </a:prstGeom>
          <a:noFill/>
          <a:ln w="9525">
            <a:noFill/>
            <a:miter lim="800000"/>
            <a:headEnd/>
            <a:tailEnd/>
          </a:ln>
        </p:spPr>
      </p:pic>
      <p:sp>
        <p:nvSpPr>
          <p:cNvPr id="3" name="Oval 2"/>
          <p:cNvSpPr/>
          <p:nvPr/>
        </p:nvSpPr>
        <p:spPr>
          <a:xfrm>
            <a:off x="1600200" y="1295400"/>
            <a:ext cx="914400" cy="381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 name="TextBox 3"/>
          <p:cNvSpPr txBox="1"/>
          <p:nvPr/>
        </p:nvSpPr>
        <p:spPr>
          <a:xfrm>
            <a:off x="3352800" y="457200"/>
            <a:ext cx="1463862" cy="523220"/>
          </a:xfrm>
          <a:prstGeom prst="rect">
            <a:avLst/>
          </a:prstGeom>
          <a:noFill/>
        </p:spPr>
        <p:txBody>
          <a:bodyPr wrap="none" rtlCol="0">
            <a:spAutoFit/>
          </a:bodyPr>
          <a:lstStyle/>
          <a:p>
            <a:r>
              <a:rPr lang="en-US" sz="2800" smtClean="0"/>
              <a:t>Hurray !</a:t>
            </a:r>
            <a:endParaRPr lang="en-US" sz="2800"/>
          </a:p>
        </p:txBody>
      </p:sp>
      <p:sp>
        <p:nvSpPr>
          <p:cNvPr id="5" name="Slide Number Placeholder 4"/>
          <p:cNvSpPr>
            <a:spLocks noGrp="1"/>
          </p:cNvSpPr>
          <p:nvPr>
            <p:ph type="sldNum" sz="quarter" idx="12"/>
          </p:nvPr>
        </p:nvSpPr>
        <p:spPr/>
        <p:txBody>
          <a:bodyPr/>
          <a:lstStyle/>
          <a:p>
            <a:pPr>
              <a:defRPr/>
            </a:pPr>
            <a:fld id="{648915D5-F7A9-4C10-8AB7-6A4A72AC4783}" type="slidenum">
              <a:rPr lang="en-US" smtClean="0"/>
              <a:pPr>
                <a:defRPr/>
              </a:pPr>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p:txBody>
          <a:bodyPr/>
          <a:lstStyle/>
          <a:p>
            <a:r>
              <a:rPr lang="en-US" dirty="0" smtClean="0"/>
              <a:t>Important Files</a:t>
            </a:r>
            <a:endParaRPr lang="en-US" dirty="0"/>
          </a:p>
        </p:txBody>
      </p:sp>
      <p:sp>
        <p:nvSpPr>
          <p:cNvPr id="5" name="Content Placeholder 4"/>
          <p:cNvSpPr>
            <a:spLocks noGrp="1"/>
          </p:cNvSpPr>
          <p:nvPr>
            <p:ph idx="1"/>
            <p:custDataLst>
              <p:tags r:id="rId3"/>
            </p:custDataLst>
          </p:nvPr>
        </p:nvSpPr>
        <p:spPr/>
        <p:txBody>
          <a:bodyPr>
            <a:noAutofit/>
          </a:bodyPr>
          <a:lstStyle/>
          <a:p>
            <a:pPr marL="457200" indent="-457200">
              <a:buFont typeface="+mj-lt"/>
              <a:buAutoNum type="arabicPeriod"/>
            </a:pPr>
            <a:r>
              <a:rPr lang="en-US" sz="2000" smtClean="0"/>
              <a:t>src/</a:t>
            </a:r>
            <a:r>
              <a:rPr lang="en-US" sz="2000" b="1" smtClean="0"/>
              <a:t>HelloWorld.java</a:t>
            </a:r>
            <a:endParaRPr lang="en-US" sz="2000" b="1" dirty="0" smtClean="0"/>
          </a:p>
          <a:p>
            <a:pPr marL="914400" lvl="1" indent="-457200">
              <a:buFont typeface="+mj-lt"/>
              <a:buAutoNum type="arabicPeriod"/>
            </a:pPr>
            <a:r>
              <a:rPr lang="en-US" sz="2000" dirty="0" smtClean="0"/>
              <a:t>Activity which is started when </a:t>
            </a:r>
            <a:r>
              <a:rPr lang="en-US" sz="2000" smtClean="0"/>
              <a:t>app executes</a:t>
            </a:r>
          </a:p>
          <a:p>
            <a:pPr marL="457200" indent="-457200">
              <a:buFont typeface="+mj-lt"/>
              <a:buAutoNum type="arabicPeriod"/>
            </a:pPr>
            <a:r>
              <a:rPr lang="en-US" sz="2000" smtClean="0"/>
              <a:t>gen/</a:t>
            </a:r>
            <a:r>
              <a:rPr lang="en-US" sz="2000" b="1" smtClean="0"/>
              <a:t>R.java</a:t>
            </a:r>
            <a:r>
              <a:rPr lang="en-US" sz="2000" smtClean="0"/>
              <a:t>    </a:t>
            </a:r>
            <a:r>
              <a:rPr lang="en-US" sz="2000" smtClean="0">
                <a:solidFill>
                  <a:srgbClr val="FF0000"/>
                </a:solidFill>
              </a:rPr>
              <a:t>(DO NOT MODIFY!)</a:t>
            </a:r>
          </a:p>
          <a:p>
            <a:pPr marL="914400" lvl="1" indent="-457200">
              <a:buFont typeface="+mj-lt"/>
              <a:buAutoNum type="arabicPeriod"/>
            </a:pPr>
            <a:r>
              <a:rPr lang="en-US" sz="2000" smtClean="0"/>
              <a:t>Auto-generated, auto-updated file with identifiers from main.xml, strings.xml, and elsewhere</a:t>
            </a:r>
            <a:endParaRPr lang="en-US" sz="2400" dirty="0" smtClean="0"/>
          </a:p>
          <a:p>
            <a:pPr marL="457200" indent="-457200">
              <a:buFont typeface="+mj-lt"/>
              <a:buAutoNum type="arabicPeriod"/>
            </a:pPr>
            <a:r>
              <a:rPr lang="en-US" sz="2000" dirty="0" smtClean="0"/>
              <a:t>res/layout/</a:t>
            </a:r>
            <a:r>
              <a:rPr lang="en-US" sz="2000" b="1" dirty="0" smtClean="0"/>
              <a:t>main.xml</a:t>
            </a:r>
          </a:p>
          <a:p>
            <a:pPr marL="914400" lvl="1" indent="-457200">
              <a:buFont typeface="+mj-lt"/>
              <a:buAutoNum type="arabicPeriod"/>
            </a:pPr>
            <a:r>
              <a:rPr lang="en-US" sz="2000" dirty="0" smtClean="0"/>
              <a:t>Defines &amp; lays out widgets for the activity</a:t>
            </a:r>
          </a:p>
          <a:p>
            <a:pPr marL="457200" indent="-457200">
              <a:buFont typeface="+mj-lt"/>
              <a:buAutoNum type="arabicPeriod"/>
            </a:pPr>
            <a:r>
              <a:rPr lang="en-US" sz="2000" dirty="0" smtClean="0"/>
              <a:t>res/values/</a:t>
            </a:r>
            <a:r>
              <a:rPr lang="en-US" sz="2000" b="1" dirty="0" smtClean="0"/>
              <a:t>strings.xml</a:t>
            </a:r>
          </a:p>
          <a:p>
            <a:pPr marL="914400" lvl="1" indent="-457200">
              <a:buFont typeface="+mj-lt"/>
              <a:buAutoNum type="arabicPeriod"/>
            </a:pPr>
            <a:r>
              <a:rPr lang="en-US" sz="2000" dirty="0" smtClean="0"/>
              <a:t>String constants used by app</a:t>
            </a:r>
          </a:p>
          <a:p>
            <a:pPr marL="457200" indent="-457200">
              <a:buFont typeface="+mj-lt"/>
              <a:buAutoNum type="arabicPeriod"/>
            </a:pPr>
            <a:r>
              <a:rPr lang="en-US" sz="2000" b="1" smtClean="0"/>
              <a:t>AndroidManifest.xml</a:t>
            </a:r>
            <a:endParaRPr lang="en-US" sz="2000" b="1" dirty="0" smtClean="0"/>
          </a:p>
          <a:p>
            <a:pPr marL="914400" lvl="1" indent="-457200">
              <a:buFont typeface="+mj-lt"/>
              <a:buAutoNum type="arabicPeriod"/>
            </a:pPr>
            <a:r>
              <a:rPr lang="en-US" sz="2000" dirty="0" smtClean="0"/>
              <a:t>Declares all the app’s components</a:t>
            </a:r>
          </a:p>
          <a:p>
            <a:pPr marL="914400" lvl="1" indent="-457200">
              <a:buFont typeface="+mj-lt"/>
              <a:buAutoNum type="arabicPeriod"/>
            </a:pPr>
            <a:r>
              <a:rPr lang="en-US" sz="2000" dirty="0" smtClean="0"/>
              <a:t>Names libraries app needs to be linked against</a:t>
            </a:r>
          </a:p>
          <a:p>
            <a:pPr marL="914400" lvl="1" indent="-457200">
              <a:buFont typeface="+mj-lt"/>
              <a:buAutoNum type="arabicPeriod"/>
            </a:pPr>
            <a:r>
              <a:rPr lang="en-US" sz="2000" dirty="0" smtClean="0"/>
              <a:t>Identifies permissions the app expects to be granted</a:t>
            </a:r>
            <a:endParaRPr lang="en-US" sz="2000" dirty="0"/>
          </a:p>
        </p:txBody>
      </p:sp>
      <p:sp>
        <p:nvSpPr>
          <p:cNvPr id="3" name="Slide Number Placeholder 2"/>
          <p:cNvSpPr>
            <a:spLocks noGrp="1"/>
          </p:cNvSpPr>
          <p:nvPr>
            <p:ph type="sldNum" sz="quarter" idx="12"/>
            <p:custDataLst>
              <p:tags r:id="rId4"/>
            </p:custDataLst>
          </p:nvPr>
        </p:nvSpPr>
        <p:spPr/>
        <p:txBody>
          <a:bodyPr/>
          <a:lstStyle/>
          <a:p>
            <a:fld id="{374E9322-ADF7-42DC-A84A-F7705813E879}" type="slidenum">
              <a:rPr lang="en-US" smtClean="0"/>
              <a:pPr/>
              <a:t>29</a:t>
            </a:fld>
            <a:endParaRPr lang="en-US"/>
          </a:p>
        </p:txBody>
      </p:sp>
    </p:spTree>
    <p:custDataLst>
      <p:tags r:id="rId1"/>
    </p:custDataLst>
    <p:extLst>
      <p:ext uri="{BB962C8B-B14F-4D97-AF65-F5344CB8AC3E}">
        <p14:creationId xmlns:p14="http://schemas.microsoft.com/office/powerpoint/2010/main" xmlns="" val="12315378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ndroid System Architecture"/>
          <p:cNvPicPr>
            <a:picLocks noChangeAspect="1" noChangeArrowheads="1"/>
          </p:cNvPicPr>
          <p:nvPr>
            <p:custDataLst>
              <p:tags r:id="rId2"/>
            </p:custDataLst>
          </p:nvPr>
        </p:nvPicPr>
        <p:blipFill>
          <a:blip r:embed="rId6" cstate="print"/>
          <a:srcRect/>
          <a:stretch>
            <a:fillRect/>
          </a:stretch>
        </p:blipFill>
        <p:spPr bwMode="auto">
          <a:xfrm>
            <a:off x="762000" y="381000"/>
            <a:ext cx="7848600" cy="5636022"/>
          </a:xfrm>
          <a:prstGeom prst="rect">
            <a:avLst/>
          </a:prstGeom>
          <a:noFill/>
        </p:spPr>
      </p:pic>
      <p:sp>
        <p:nvSpPr>
          <p:cNvPr id="5" name="TextBox 4"/>
          <p:cNvSpPr txBox="1"/>
          <p:nvPr>
            <p:custDataLst>
              <p:tags r:id="rId3"/>
            </p:custDataLst>
          </p:nvPr>
        </p:nvSpPr>
        <p:spPr>
          <a:xfrm>
            <a:off x="1219200" y="6324600"/>
            <a:ext cx="7086600" cy="369332"/>
          </a:xfrm>
          <a:prstGeom prst="rect">
            <a:avLst/>
          </a:prstGeom>
          <a:noFill/>
        </p:spPr>
        <p:txBody>
          <a:bodyPr wrap="square" rtlCol="0">
            <a:spAutoFit/>
          </a:bodyPr>
          <a:lstStyle/>
          <a:p>
            <a:pPr algn="ctr"/>
            <a:r>
              <a:rPr lang="en-US" dirty="0" smtClean="0">
                <a:hlinkClick r:id="rId7"/>
              </a:rPr>
              <a:t>http://developer.android.com/guide/basics/what-is-android.html</a:t>
            </a:r>
            <a:endParaRPr lang="en-US" dirty="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3</a:t>
            </a:fld>
            <a:endParaRPr lang="en-US"/>
          </a:p>
        </p:txBody>
      </p:sp>
    </p:spTree>
    <p:custDataLst>
      <p:tags r:id="rId1"/>
    </p:custDataLst>
    <p:extLst>
      <p:ext uri="{BB962C8B-B14F-4D97-AF65-F5344CB8AC3E}">
        <p14:creationId xmlns:p14="http://schemas.microsoft.com/office/powerpoint/2010/main" xmlns="" val="23640417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457200" y="990600"/>
            <a:ext cx="8229600" cy="1143000"/>
          </a:xfrm>
        </p:spPr>
        <p:txBody>
          <a:bodyPr/>
          <a:lstStyle/>
          <a:p>
            <a:r>
              <a:rPr lang="en-US" smtClean="0"/>
              <a:t>1   -   src/</a:t>
            </a:r>
            <a:r>
              <a:rPr lang="en-US" b="1" smtClean="0"/>
              <a:t>HelloWorld.java</a:t>
            </a:r>
            <a:endParaRPr lang="en-US" b="1" dirty="0" smtClean="0"/>
          </a:p>
        </p:txBody>
      </p:sp>
      <p:sp>
        <p:nvSpPr>
          <p:cNvPr id="5" name="Content Placeholder 4"/>
          <p:cNvSpPr>
            <a:spLocks noGrp="1"/>
          </p:cNvSpPr>
          <p:nvPr>
            <p:ph idx="1"/>
            <p:custDataLst>
              <p:tags r:id="rId3"/>
            </p:custDataLst>
          </p:nvPr>
        </p:nvSpPr>
        <p:spPr>
          <a:xfrm>
            <a:off x="1828800" y="2667000"/>
            <a:ext cx="6858000" cy="3459163"/>
          </a:xfrm>
        </p:spPr>
        <p:txBody>
          <a:bodyPr>
            <a:noAutofit/>
          </a:bodyPr>
          <a:lstStyle/>
          <a:p>
            <a:r>
              <a:rPr lang="en-US" sz="2400" dirty="0" smtClean="0"/>
              <a:t>Activity which is started when app executes</a:t>
            </a:r>
          </a:p>
        </p:txBody>
      </p:sp>
      <p:sp>
        <p:nvSpPr>
          <p:cNvPr id="3" name="Slide Number Placeholder 2"/>
          <p:cNvSpPr>
            <a:spLocks noGrp="1"/>
          </p:cNvSpPr>
          <p:nvPr>
            <p:ph type="sldNum" sz="quarter" idx="12"/>
            <p:custDataLst>
              <p:tags r:id="rId4"/>
            </p:custDataLst>
          </p:nvPr>
        </p:nvSpPr>
        <p:spPr/>
        <p:txBody>
          <a:bodyPr/>
          <a:lstStyle/>
          <a:p>
            <a:fld id="{374E9322-ADF7-42DC-A84A-F7705813E879}" type="slidenum">
              <a:rPr lang="en-US" smtClean="0"/>
              <a:pPr/>
              <a:t>30</a:t>
            </a:fld>
            <a:endParaRPr lang="en-US"/>
          </a:p>
        </p:txBody>
      </p:sp>
    </p:spTree>
    <p:custDataLst>
      <p:tags r:id="rId1"/>
    </p:custDataLst>
    <p:extLst>
      <p:ext uri="{BB962C8B-B14F-4D97-AF65-F5344CB8AC3E}">
        <p14:creationId xmlns:p14="http://schemas.microsoft.com/office/powerpoint/2010/main" xmlns="" val="14270287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p:txBody>
          <a:bodyPr>
            <a:normAutofit/>
          </a:bodyPr>
          <a:lstStyle/>
          <a:p>
            <a:r>
              <a:rPr lang="en-US" smtClean="0"/>
              <a:t>2   -   gen/</a:t>
            </a:r>
            <a:r>
              <a:rPr lang="en-US" b="1" smtClean="0"/>
              <a:t>R.java</a:t>
            </a:r>
            <a:endParaRPr lang="en-US" b="1" dirty="0" smtClean="0"/>
          </a:p>
        </p:txBody>
      </p:sp>
      <p:sp>
        <p:nvSpPr>
          <p:cNvPr id="5" name="Content Placeholder 4"/>
          <p:cNvSpPr>
            <a:spLocks noGrp="1"/>
          </p:cNvSpPr>
          <p:nvPr>
            <p:ph idx="1"/>
            <p:custDataLst>
              <p:tags r:id="rId3"/>
            </p:custDataLst>
          </p:nvPr>
        </p:nvSpPr>
        <p:spPr/>
        <p:txBody>
          <a:bodyPr>
            <a:noAutofit/>
          </a:bodyPr>
          <a:lstStyle/>
          <a:p>
            <a:r>
              <a:rPr lang="en-US" sz="2400" dirty="0" smtClean="0"/>
              <a:t>Auto-generated file with identifiers from main.xml, strings.xml, and elsewhere</a:t>
            </a:r>
          </a:p>
          <a:p>
            <a:endParaRPr lang="en-US" sz="2400" dirty="0" smtClean="0"/>
          </a:p>
        </p:txBody>
      </p:sp>
      <p:sp>
        <p:nvSpPr>
          <p:cNvPr id="3" name="Slide Number Placeholder 2"/>
          <p:cNvSpPr>
            <a:spLocks noGrp="1"/>
          </p:cNvSpPr>
          <p:nvPr>
            <p:ph type="sldNum" sz="quarter" idx="12"/>
            <p:custDataLst>
              <p:tags r:id="rId4"/>
            </p:custDataLst>
          </p:nvPr>
        </p:nvSpPr>
        <p:spPr/>
        <p:txBody>
          <a:bodyPr/>
          <a:lstStyle/>
          <a:p>
            <a:fld id="{374E9322-ADF7-42DC-A84A-F7705813E879}" type="slidenum">
              <a:rPr lang="en-US" smtClean="0"/>
              <a:pPr/>
              <a:t>31</a:t>
            </a:fld>
            <a:endParaRPr lang="en-US"/>
          </a:p>
        </p:txBody>
      </p:sp>
      <p:pic>
        <p:nvPicPr>
          <p:cNvPr id="104451" name="Picture 3"/>
          <p:cNvPicPr>
            <a:picLocks noChangeAspect="1" noChangeArrowheads="1"/>
          </p:cNvPicPr>
          <p:nvPr>
            <p:custDataLst>
              <p:tags r:id="rId5"/>
            </p:custDataLst>
          </p:nvPr>
        </p:nvPicPr>
        <p:blipFill>
          <a:blip r:embed="rId9" cstate="print"/>
          <a:srcRect/>
          <a:stretch>
            <a:fillRect/>
          </a:stretch>
        </p:blipFill>
        <p:spPr bwMode="auto">
          <a:xfrm>
            <a:off x="609600" y="2057400"/>
            <a:ext cx="5943600" cy="4721692"/>
          </a:xfrm>
          <a:prstGeom prst="rect">
            <a:avLst/>
          </a:prstGeom>
          <a:noFill/>
          <a:ln w="9525">
            <a:noFill/>
            <a:miter lim="800000"/>
            <a:headEnd/>
            <a:tailEnd/>
          </a:ln>
        </p:spPr>
      </p:pic>
      <p:sp>
        <p:nvSpPr>
          <p:cNvPr id="8" name="TextBox 7"/>
          <p:cNvSpPr txBox="1"/>
          <p:nvPr>
            <p:custDataLst>
              <p:tags r:id="rId6"/>
            </p:custDataLst>
          </p:nvPr>
        </p:nvSpPr>
        <p:spPr>
          <a:xfrm>
            <a:off x="7162800" y="3352800"/>
            <a:ext cx="1371600" cy="830997"/>
          </a:xfrm>
          <a:prstGeom prst="rect">
            <a:avLst/>
          </a:prstGeom>
          <a:noFill/>
        </p:spPr>
        <p:txBody>
          <a:bodyPr wrap="square" rtlCol="0">
            <a:spAutoFit/>
          </a:bodyPr>
          <a:lstStyle/>
          <a:p>
            <a:pPr algn="ctr"/>
            <a:r>
              <a:rPr lang="en-US" sz="2400" dirty="0" smtClean="0">
                <a:solidFill>
                  <a:srgbClr val="C00000"/>
                </a:solidFill>
              </a:rPr>
              <a:t>Do not modify!</a:t>
            </a:r>
            <a:endParaRPr lang="en-US" sz="2400" dirty="0">
              <a:solidFill>
                <a:srgbClr val="C00000"/>
              </a:solidFill>
            </a:endParaRPr>
          </a:p>
        </p:txBody>
      </p:sp>
    </p:spTree>
    <p:custDataLst>
      <p:tags r:id="rId1"/>
    </p:custDataLst>
    <p:extLst>
      <p:ext uri="{BB962C8B-B14F-4D97-AF65-F5344CB8AC3E}">
        <p14:creationId xmlns:p14="http://schemas.microsoft.com/office/powerpoint/2010/main" xmlns="" val="14108299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3   -   res/layout/main.xml</a:t>
            </a:r>
            <a:endParaRPr lang="en-US" dirty="0"/>
          </a:p>
        </p:txBody>
      </p:sp>
      <p:sp>
        <p:nvSpPr>
          <p:cNvPr id="3" name="Content Placeholder 2"/>
          <p:cNvSpPr>
            <a:spLocks noGrp="1"/>
          </p:cNvSpPr>
          <p:nvPr>
            <p:ph idx="1"/>
          </p:nvPr>
        </p:nvSpPr>
        <p:spPr/>
        <p:txBody>
          <a:bodyPr/>
          <a:lstStyle/>
          <a:p>
            <a:r>
              <a:rPr lang="en-US" dirty="0" smtClean="0"/>
              <a:t>layout of main activity</a:t>
            </a:r>
          </a:p>
          <a:p>
            <a:r>
              <a:rPr lang="en-US" dirty="0" smtClean="0"/>
              <a:t>xml view</a:t>
            </a:r>
            <a:endParaRPr lang="en-US"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28600" y="2895600"/>
            <a:ext cx="8718115" cy="3657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pPr>
              <a:defRPr/>
            </a:pPr>
            <a:fld id="{D1078B3D-2409-4215-AF83-7C0B21E8F3F8}" type="slidenum">
              <a:rPr lang="en-US" smtClean="0"/>
              <a:pPr>
                <a:defRPr/>
              </a:pPr>
              <a:t>32</a:t>
            </a:fld>
            <a:endParaRPr lang="en-US"/>
          </a:p>
        </p:txBody>
      </p:sp>
    </p:spTree>
    <p:extLst>
      <p:ext uri="{BB962C8B-B14F-4D97-AF65-F5344CB8AC3E}">
        <p14:creationId xmlns:p14="http://schemas.microsoft.com/office/powerpoint/2010/main" xmlns="" val="40876136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3 contd. -  res/layout/main.xml</a:t>
            </a:r>
            <a:endParaRPr lang="en-US" dirty="0"/>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133600" y="990600"/>
            <a:ext cx="5676900" cy="5829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33</a:t>
            </a:fld>
            <a:endParaRPr lang="en-US"/>
          </a:p>
        </p:txBody>
      </p:sp>
    </p:spTree>
    <p:extLst>
      <p:ext uri="{BB962C8B-B14F-4D97-AF65-F5344CB8AC3E}">
        <p14:creationId xmlns:p14="http://schemas.microsoft.com/office/powerpoint/2010/main" xmlns="" val="40878694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p:txBody>
          <a:bodyPr/>
          <a:lstStyle/>
          <a:p>
            <a:r>
              <a:rPr lang="en-US" smtClean="0"/>
              <a:t>3 contd.   - res/layout/</a:t>
            </a:r>
            <a:r>
              <a:rPr lang="en-US" b="1" smtClean="0"/>
              <a:t>main.xml</a:t>
            </a:r>
            <a:endParaRPr lang="en-US" b="1" dirty="0" smtClean="0"/>
          </a:p>
        </p:txBody>
      </p:sp>
      <p:sp>
        <p:nvSpPr>
          <p:cNvPr id="5" name="Content Placeholder 4"/>
          <p:cNvSpPr>
            <a:spLocks noGrp="1"/>
          </p:cNvSpPr>
          <p:nvPr>
            <p:ph idx="1"/>
            <p:custDataLst>
              <p:tags r:id="rId3"/>
            </p:custDataLst>
          </p:nvPr>
        </p:nvSpPr>
        <p:spPr/>
        <p:txBody>
          <a:bodyPr>
            <a:noAutofit/>
          </a:bodyPr>
          <a:lstStyle/>
          <a:p>
            <a:r>
              <a:rPr lang="en-US" sz="2400" dirty="0" smtClean="0"/>
              <a:t>Declares layouts &amp; widgets for the activity</a:t>
            </a:r>
          </a:p>
        </p:txBody>
      </p:sp>
      <p:sp>
        <p:nvSpPr>
          <p:cNvPr id="3" name="Slide Number Placeholder 2"/>
          <p:cNvSpPr>
            <a:spLocks noGrp="1"/>
          </p:cNvSpPr>
          <p:nvPr>
            <p:ph type="sldNum" sz="quarter" idx="12"/>
            <p:custDataLst>
              <p:tags r:id="rId4"/>
            </p:custDataLst>
          </p:nvPr>
        </p:nvSpPr>
        <p:spPr/>
        <p:txBody>
          <a:bodyPr/>
          <a:lstStyle/>
          <a:p>
            <a:fld id="{374E9322-ADF7-42DC-A84A-F7705813E879}" type="slidenum">
              <a:rPr lang="en-US" smtClean="0"/>
              <a:pPr/>
              <a:t>34</a:t>
            </a:fld>
            <a:endParaRPr lang="en-US"/>
          </a:p>
        </p:txBody>
      </p:sp>
      <p:pic>
        <p:nvPicPr>
          <p:cNvPr id="97282" name="Picture 2"/>
          <p:cNvPicPr>
            <a:picLocks noChangeAspect="1" noChangeArrowheads="1"/>
          </p:cNvPicPr>
          <p:nvPr>
            <p:custDataLst>
              <p:tags r:id="rId5"/>
            </p:custDataLst>
          </p:nvPr>
        </p:nvPicPr>
        <p:blipFill>
          <a:blip r:embed="rId13" cstate="print"/>
          <a:srcRect/>
          <a:stretch>
            <a:fillRect/>
          </a:stretch>
        </p:blipFill>
        <p:spPr bwMode="auto">
          <a:xfrm>
            <a:off x="457200" y="2438400"/>
            <a:ext cx="6342222" cy="3505200"/>
          </a:xfrm>
          <a:prstGeom prst="rect">
            <a:avLst/>
          </a:prstGeom>
          <a:noFill/>
          <a:ln w="9525">
            <a:noFill/>
            <a:miter lim="800000"/>
            <a:headEnd/>
            <a:tailEnd/>
          </a:ln>
        </p:spPr>
      </p:pic>
      <p:pic>
        <p:nvPicPr>
          <p:cNvPr id="97284" name="Picture 4" descr="http://developer.android.com/images/viewgroup.png"/>
          <p:cNvPicPr>
            <a:picLocks noChangeAspect="1" noChangeArrowheads="1"/>
          </p:cNvPicPr>
          <p:nvPr>
            <p:custDataLst>
              <p:tags r:id="rId6"/>
            </p:custDataLst>
          </p:nvPr>
        </p:nvPicPr>
        <p:blipFill>
          <a:blip r:embed="rId14" cstate="print"/>
          <a:srcRect/>
          <a:stretch>
            <a:fillRect/>
          </a:stretch>
        </p:blipFill>
        <p:spPr bwMode="auto">
          <a:xfrm>
            <a:off x="5562600" y="3429000"/>
            <a:ext cx="2971800" cy="2009776"/>
          </a:xfrm>
          <a:prstGeom prst="rect">
            <a:avLst/>
          </a:prstGeom>
          <a:noFill/>
        </p:spPr>
      </p:pic>
      <p:cxnSp>
        <p:nvCxnSpPr>
          <p:cNvPr id="7" name="Straight Arrow Connector 6"/>
          <p:cNvCxnSpPr/>
          <p:nvPr>
            <p:custDataLst>
              <p:tags r:id="rId7"/>
            </p:custDataLst>
          </p:nvPr>
        </p:nvCxnSpPr>
        <p:spPr>
          <a:xfrm rot="10800000">
            <a:off x="4495800" y="4953000"/>
            <a:ext cx="1066800" cy="76200"/>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custDataLst>
              <p:tags r:id="rId8"/>
            </p:custDataLst>
          </p:nvPr>
        </p:nvCxnSpPr>
        <p:spPr>
          <a:xfrm rot="10800000">
            <a:off x="4572000" y="4267200"/>
            <a:ext cx="1752600" cy="685800"/>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custDataLst>
              <p:tags r:id="rId9"/>
            </p:custDataLst>
          </p:nvPr>
        </p:nvCxnSpPr>
        <p:spPr>
          <a:xfrm rot="10800000">
            <a:off x="4648200" y="3048000"/>
            <a:ext cx="2057400" cy="457200"/>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custDataLst>
              <p:tags r:id="rId10"/>
            </p:custDataLst>
          </p:nvPr>
        </p:nvSpPr>
        <p:spPr>
          <a:xfrm>
            <a:off x="1219200" y="6400800"/>
            <a:ext cx="6705600" cy="338554"/>
          </a:xfrm>
          <a:prstGeom prst="rect">
            <a:avLst/>
          </a:prstGeom>
          <a:noFill/>
        </p:spPr>
        <p:txBody>
          <a:bodyPr wrap="square" rtlCol="0">
            <a:spAutoFit/>
          </a:bodyPr>
          <a:lstStyle/>
          <a:p>
            <a:pPr algn="ctr"/>
            <a:r>
              <a:rPr lang="en-US" sz="1600" dirty="0" smtClean="0"/>
              <a:t>Tree from: </a:t>
            </a:r>
            <a:r>
              <a:rPr lang="en-US" sz="1600" dirty="0" smtClean="0">
                <a:hlinkClick r:id="rId15"/>
              </a:rPr>
              <a:t>http://developer.android.com/guide/topics/ui/index.html</a:t>
            </a:r>
            <a:endParaRPr lang="en-US" sz="1600" dirty="0"/>
          </a:p>
        </p:txBody>
      </p:sp>
    </p:spTree>
    <p:custDataLst>
      <p:tags r:id="rId1"/>
    </p:custDataLst>
    <p:extLst>
      <p:ext uri="{BB962C8B-B14F-4D97-AF65-F5344CB8AC3E}">
        <p14:creationId xmlns:p14="http://schemas.microsoft.com/office/powerpoint/2010/main" xmlns="" val="20850673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en-US" sz="3600" smtClean="0"/>
              <a:t>3  Contd  -  Available </a:t>
            </a:r>
            <a:r>
              <a:rPr lang="en-US" sz="3600" dirty="0" smtClean="0"/>
              <a:t>Layouts</a:t>
            </a:r>
            <a:endParaRPr lang="en-US" sz="3600" dirty="0"/>
          </a:p>
        </p:txBody>
      </p:sp>
      <p:pic>
        <p:nvPicPr>
          <p:cNvPr id="23554" name="Picture 2"/>
          <p:cNvPicPr>
            <a:picLocks noChangeAspect="1" noChangeArrowheads="1"/>
          </p:cNvPicPr>
          <p:nvPr>
            <p:custDataLst>
              <p:tags r:id="rId3"/>
            </p:custDataLst>
          </p:nvPr>
        </p:nvPicPr>
        <p:blipFill>
          <a:blip r:embed="rId8" cstate="print"/>
          <a:srcRect/>
          <a:stretch>
            <a:fillRect/>
          </a:stretch>
        </p:blipFill>
        <p:spPr bwMode="auto">
          <a:xfrm>
            <a:off x="457200" y="2133600"/>
            <a:ext cx="8153400" cy="3598059"/>
          </a:xfrm>
          <a:prstGeom prst="rect">
            <a:avLst/>
          </a:prstGeom>
          <a:noFill/>
          <a:ln w="9525">
            <a:noFill/>
            <a:miter lim="800000"/>
            <a:headEnd/>
            <a:tailEnd/>
          </a:ln>
        </p:spPr>
      </p:pic>
      <p:sp>
        <p:nvSpPr>
          <p:cNvPr id="4" name="TextBox 3"/>
          <p:cNvSpPr txBox="1"/>
          <p:nvPr>
            <p:custDataLst>
              <p:tags r:id="rId4"/>
            </p:custDataLst>
          </p:nvPr>
        </p:nvSpPr>
        <p:spPr>
          <a:xfrm>
            <a:off x="990600" y="6248400"/>
            <a:ext cx="7239000" cy="369332"/>
          </a:xfrm>
          <a:prstGeom prst="rect">
            <a:avLst/>
          </a:prstGeom>
          <a:noFill/>
        </p:spPr>
        <p:txBody>
          <a:bodyPr wrap="square" rtlCol="0">
            <a:spAutoFit/>
          </a:bodyPr>
          <a:lstStyle/>
          <a:p>
            <a:pPr algn="ctr"/>
            <a:r>
              <a:rPr lang="en-US" dirty="0" smtClean="0">
                <a:hlinkClick r:id="rId9"/>
              </a:rPr>
              <a:t>http://developer.android.com/resources/tutorials/views/index.html</a:t>
            </a:r>
            <a:endParaRPr lang="en-US" dirty="0"/>
          </a:p>
        </p:txBody>
      </p:sp>
      <p:sp>
        <p:nvSpPr>
          <p:cNvPr id="5" name="Slide Number Placeholder 4"/>
          <p:cNvSpPr>
            <a:spLocks noGrp="1"/>
          </p:cNvSpPr>
          <p:nvPr>
            <p:ph type="sldNum" sz="quarter" idx="12"/>
            <p:custDataLst>
              <p:tags r:id="rId5"/>
            </p:custDataLst>
          </p:nvPr>
        </p:nvSpPr>
        <p:spPr/>
        <p:txBody>
          <a:bodyPr/>
          <a:lstStyle/>
          <a:p>
            <a:fld id="{374E9322-ADF7-42DC-A84A-F7705813E879}" type="slidenum">
              <a:rPr lang="en-US" smtClean="0"/>
              <a:pPr/>
              <a:t>35</a:t>
            </a:fld>
            <a:endParaRPr lang="en-US" dirty="0"/>
          </a:p>
        </p:txBody>
      </p:sp>
    </p:spTree>
    <p:custDataLst>
      <p:tags r:id="rId1"/>
    </p:custDataLst>
    <p:extLst>
      <p:ext uri="{BB962C8B-B14F-4D97-AF65-F5344CB8AC3E}">
        <p14:creationId xmlns:p14="http://schemas.microsoft.com/office/powerpoint/2010/main" xmlns="" val="87654131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smtClean="0"/>
              <a:t>3  contd -  Available </a:t>
            </a:r>
            <a:r>
              <a:rPr lang="en-US" dirty="0" smtClean="0"/>
              <a:t>Widgets</a:t>
            </a:r>
            <a:endParaRPr lang="en-US" dirty="0"/>
          </a:p>
        </p:txBody>
      </p:sp>
      <p:pic>
        <p:nvPicPr>
          <p:cNvPr id="36867" name="Picture 3"/>
          <p:cNvPicPr>
            <a:picLocks noChangeAspect="1" noChangeArrowheads="1"/>
          </p:cNvPicPr>
          <p:nvPr>
            <p:custDataLst>
              <p:tags r:id="rId3"/>
            </p:custDataLst>
          </p:nvPr>
        </p:nvPicPr>
        <p:blipFill>
          <a:blip r:embed="rId9" cstate="print"/>
          <a:srcRect/>
          <a:stretch>
            <a:fillRect/>
          </a:stretch>
        </p:blipFill>
        <p:spPr bwMode="auto">
          <a:xfrm>
            <a:off x="1676400" y="3886200"/>
            <a:ext cx="5493845" cy="2419376"/>
          </a:xfrm>
          <a:prstGeom prst="rect">
            <a:avLst/>
          </a:prstGeom>
          <a:noFill/>
          <a:ln w="9525">
            <a:noFill/>
            <a:miter lim="800000"/>
            <a:headEnd/>
            <a:tailEnd/>
          </a:ln>
        </p:spPr>
      </p:pic>
      <p:pic>
        <p:nvPicPr>
          <p:cNvPr id="36868" name="Picture 4"/>
          <p:cNvPicPr>
            <a:picLocks noChangeAspect="1" noChangeArrowheads="1"/>
          </p:cNvPicPr>
          <p:nvPr>
            <p:custDataLst>
              <p:tags r:id="rId4"/>
            </p:custDataLst>
          </p:nvPr>
        </p:nvPicPr>
        <p:blipFill>
          <a:blip r:embed="rId10" cstate="print"/>
          <a:srcRect/>
          <a:stretch>
            <a:fillRect/>
          </a:stretch>
        </p:blipFill>
        <p:spPr bwMode="auto">
          <a:xfrm>
            <a:off x="1752600" y="1371600"/>
            <a:ext cx="5486400" cy="2434264"/>
          </a:xfrm>
          <a:prstGeom prst="rect">
            <a:avLst/>
          </a:prstGeom>
          <a:noFill/>
          <a:ln w="9525">
            <a:noFill/>
            <a:miter lim="800000"/>
            <a:headEnd/>
            <a:tailEnd/>
          </a:ln>
        </p:spPr>
      </p:pic>
      <p:sp>
        <p:nvSpPr>
          <p:cNvPr id="6" name="TextBox 5"/>
          <p:cNvSpPr txBox="1"/>
          <p:nvPr>
            <p:custDataLst>
              <p:tags r:id="rId5"/>
            </p:custDataLst>
          </p:nvPr>
        </p:nvSpPr>
        <p:spPr>
          <a:xfrm>
            <a:off x="990600" y="6488668"/>
            <a:ext cx="7239000" cy="369332"/>
          </a:xfrm>
          <a:prstGeom prst="rect">
            <a:avLst/>
          </a:prstGeom>
          <a:noFill/>
        </p:spPr>
        <p:txBody>
          <a:bodyPr wrap="square" rtlCol="0">
            <a:spAutoFit/>
          </a:bodyPr>
          <a:lstStyle/>
          <a:p>
            <a:pPr algn="ctr"/>
            <a:r>
              <a:rPr lang="en-US" dirty="0" smtClean="0">
                <a:hlinkClick r:id="rId11"/>
              </a:rPr>
              <a:t>http://developer.android.com/resources/tutorials/views/index.html</a:t>
            </a:r>
            <a:endParaRPr lang="en-US" dirty="0"/>
          </a:p>
        </p:txBody>
      </p:sp>
      <p:sp>
        <p:nvSpPr>
          <p:cNvPr id="7" name="Slide Number Placeholder 6"/>
          <p:cNvSpPr>
            <a:spLocks noGrp="1"/>
          </p:cNvSpPr>
          <p:nvPr>
            <p:ph type="sldNum" sz="quarter" idx="12"/>
            <p:custDataLst>
              <p:tags r:id="rId6"/>
            </p:custDataLst>
          </p:nvPr>
        </p:nvSpPr>
        <p:spPr/>
        <p:txBody>
          <a:bodyPr/>
          <a:lstStyle/>
          <a:p>
            <a:fld id="{374E9322-ADF7-42DC-A84A-F7705813E879}" type="slidenum">
              <a:rPr lang="en-US" smtClean="0"/>
              <a:pPr/>
              <a:t>36</a:t>
            </a:fld>
            <a:endParaRPr lang="en-US"/>
          </a:p>
        </p:txBody>
      </p:sp>
    </p:spTree>
    <p:custDataLst>
      <p:tags r:id="rId1"/>
    </p:custDataLst>
    <p:extLst>
      <p:ext uri="{BB962C8B-B14F-4D97-AF65-F5344CB8AC3E}">
        <p14:creationId xmlns:p14="http://schemas.microsoft.com/office/powerpoint/2010/main" xmlns="" val="106892457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p:txBody>
          <a:bodyPr>
            <a:normAutofit/>
          </a:bodyPr>
          <a:lstStyle/>
          <a:p>
            <a:r>
              <a:rPr lang="en-US" smtClean="0"/>
              <a:t>4    -   res/values/</a:t>
            </a:r>
            <a:r>
              <a:rPr lang="en-US" b="1" smtClean="0"/>
              <a:t>strings.xml</a:t>
            </a:r>
            <a:endParaRPr lang="en-US" b="1" dirty="0" smtClean="0"/>
          </a:p>
        </p:txBody>
      </p:sp>
      <p:sp>
        <p:nvSpPr>
          <p:cNvPr id="5" name="Content Placeholder 4"/>
          <p:cNvSpPr>
            <a:spLocks noGrp="1"/>
          </p:cNvSpPr>
          <p:nvPr>
            <p:ph idx="1"/>
            <p:custDataLst>
              <p:tags r:id="rId3"/>
            </p:custDataLst>
          </p:nvPr>
        </p:nvSpPr>
        <p:spPr/>
        <p:txBody>
          <a:bodyPr>
            <a:noAutofit/>
          </a:bodyPr>
          <a:lstStyle/>
          <a:p>
            <a:r>
              <a:rPr lang="en-US" sz="2400" dirty="0" smtClean="0"/>
              <a:t>String constants used by app</a:t>
            </a:r>
          </a:p>
          <a:p>
            <a:endParaRPr lang="en-US" sz="2400" dirty="0" smtClean="0"/>
          </a:p>
          <a:p>
            <a:endParaRPr lang="en-US" sz="2400" dirty="0" smtClean="0"/>
          </a:p>
          <a:p>
            <a:endParaRPr lang="en-US" sz="2400" dirty="0" smtClean="0"/>
          </a:p>
          <a:p>
            <a:endParaRPr lang="en-US" sz="2400" dirty="0" smtClean="0"/>
          </a:p>
          <a:p>
            <a:endParaRPr lang="en-US" sz="2400" dirty="0" smtClean="0"/>
          </a:p>
          <a:p>
            <a:r>
              <a:rPr lang="en-US" sz="2400" dirty="0" smtClean="0"/>
              <a:t>Used for supporting </a:t>
            </a:r>
            <a:r>
              <a:rPr lang="en-US" sz="2400" dirty="0" smtClean="0">
                <a:sym typeface="Wingdings" pitchFamily="2" charset="2"/>
              </a:rPr>
              <a:t>Localization</a:t>
            </a:r>
            <a:r>
              <a:rPr lang="en-US" sz="2400" dirty="0" smtClean="0"/>
              <a:t> </a:t>
            </a:r>
          </a:p>
          <a:p>
            <a:pPr lvl="1"/>
            <a:r>
              <a:rPr lang="en-US" sz="2000" dirty="0" smtClean="0"/>
              <a:t>res/values-</a:t>
            </a:r>
            <a:r>
              <a:rPr lang="en-US" sz="2000" b="1" dirty="0" err="1" smtClean="0"/>
              <a:t>es</a:t>
            </a:r>
            <a:r>
              <a:rPr lang="en-US" sz="2000" dirty="0" smtClean="0"/>
              <a:t>/values/strings.xml to support Spanish</a:t>
            </a:r>
          </a:p>
          <a:p>
            <a:pPr lvl="1"/>
            <a:r>
              <a:rPr lang="en-US" sz="2000" dirty="0" smtClean="0"/>
              <a:t>res/values-</a:t>
            </a:r>
            <a:r>
              <a:rPr lang="en-US" sz="2000" b="1" dirty="0" err="1" smtClean="0"/>
              <a:t>fr</a:t>
            </a:r>
            <a:r>
              <a:rPr lang="en-US" sz="2000" dirty="0" smtClean="0"/>
              <a:t>/values/strings.xml to support French</a:t>
            </a:r>
          </a:p>
          <a:p>
            <a:pPr lvl="1"/>
            <a:r>
              <a:rPr lang="en-US" sz="2000" dirty="0" smtClean="0"/>
              <a:t>Etc.</a:t>
            </a:r>
          </a:p>
          <a:p>
            <a:pPr lvl="1"/>
            <a:endParaRPr lang="en-US" sz="2000" dirty="0" smtClean="0"/>
          </a:p>
        </p:txBody>
      </p:sp>
      <p:sp>
        <p:nvSpPr>
          <p:cNvPr id="3" name="Slide Number Placeholder 2"/>
          <p:cNvSpPr>
            <a:spLocks noGrp="1"/>
          </p:cNvSpPr>
          <p:nvPr>
            <p:ph type="sldNum" sz="quarter" idx="12"/>
            <p:custDataLst>
              <p:tags r:id="rId4"/>
            </p:custDataLst>
          </p:nvPr>
        </p:nvSpPr>
        <p:spPr/>
        <p:txBody>
          <a:bodyPr/>
          <a:lstStyle/>
          <a:p>
            <a:fld id="{374E9322-ADF7-42DC-A84A-F7705813E879}" type="slidenum">
              <a:rPr lang="en-US" smtClean="0"/>
              <a:pPr/>
              <a:t>37</a:t>
            </a:fld>
            <a:endParaRPr lang="en-US"/>
          </a:p>
        </p:txBody>
      </p:sp>
      <p:pic>
        <p:nvPicPr>
          <p:cNvPr id="103427" name="Picture 3"/>
          <p:cNvPicPr>
            <a:picLocks noChangeAspect="1" noChangeArrowheads="1"/>
          </p:cNvPicPr>
          <p:nvPr>
            <p:custDataLst>
              <p:tags r:id="rId5"/>
            </p:custDataLst>
          </p:nvPr>
        </p:nvPicPr>
        <p:blipFill>
          <a:blip r:embed="rId8" cstate="print"/>
          <a:srcRect/>
          <a:stretch>
            <a:fillRect/>
          </a:stretch>
        </p:blipFill>
        <p:spPr bwMode="auto">
          <a:xfrm>
            <a:off x="990600" y="2209800"/>
            <a:ext cx="6705600" cy="1334448"/>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xmlns="" val="32064639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p:txBody>
          <a:bodyPr>
            <a:normAutofit/>
          </a:bodyPr>
          <a:lstStyle/>
          <a:p>
            <a:r>
              <a:rPr lang="en-US" b="1" smtClean="0"/>
              <a:t>5  -  AndroidManifest.xml</a:t>
            </a:r>
            <a:endParaRPr lang="en-US" b="1" dirty="0" smtClean="0"/>
          </a:p>
        </p:txBody>
      </p:sp>
      <p:sp>
        <p:nvSpPr>
          <p:cNvPr id="5" name="Content Placeholder 4"/>
          <p:cNvSpPr>
            <a:spLocks noGrp="1"/>
          </p:cNvSpPr>
          <p:nvPr>
            <p:ph idx="1"/>
            <p:custDataLst>
              <p:tags r:id="rId3"/>
            </p:custDataLst>
          </p:nvPr>
        </p:nvSpPr>
        <p:spPr/>
        <p:txBody>
          <a:bodyPr>
            <a:noAutofit/>
          </a:bodyPr>
          <a:lstStyle/>
          <a:p>
            <a:r>
              <a:rPr lang="en-US" sz="2400" dirty="0" smtClean="0"/>
              <a:t>Declares all the app’s components</a:t>
            </a:r>
          </a:p>
          <a:p>
            <a:r>
              <a:rPr lang="en-US" sz="2400" dirty="0" smtClean="0"/>
              <a:t>Names libraries app needs to be linked against</a:t>
            </a:r>
          </a:p>
          <a:p>
            <a:r>
              <a:rPr lang="en-US" sz="2400" dirty="0" smtClean="0"/>
              <a:t>Identifies permissions the app expects to be granted</a:t>
            </a:r>
          </a:p>
          <a:p>
            <a:endParaRPr lang="en-US" sz="2400" dirty="0" smtClean="0"/>
          </a:p>
        </p:txBody>
      </p:sp>
      <p:sp>
        <p:nvSpPr>
          <p:cNvPr id="3" name="Slide Number Placeholder 2"/>
          <p:cNvSpPr>
            <a:spLocks noGrp="1"/>
          </p:cNvSpPr>
          <p:nvPr>
            <p:ph type="sldNum" sz="quarter" idx="12"/>
            <p:custDataLst>
              <p:tags r:id="rId4"/>
            </p:custDataLst>
          </p:nvPr>
        </p:nvSpPr>
        <p:spPr/>
        <p:txBody>
          <a:bodyPr/>
          <a:lstStyle/>
          <a:p>
            <a:fld id="{374E9322-ADF7-42DC-A84A-F7705813E879}" type="slidenum">
              <a:rPr lang="en-US" smtClean="0"/>
              <a:pPr/>
              <a:t>38</a:t>
            </a:fld>
            <a:endParaRPr lang="en-US"/>
          </a:p>
        </p:txBody>
      </p:sp>
      <p:pic>
        <p:nvPicPr>
          <p:cNvPr id="2050" name="Picture 2"/>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824948" y="2397815"/>
            <a:ext cx="6829425" cy="44767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extBox 1"/>
          <p:cNvSpPr txBox="1"/>
          <p:nvPr/>
        </p:nvSpPr>
        <p:spPr>
          <a:xfrm>
            <a:off x="5715000" y="3362980"/>
            <a:ext cx="2456057" cy="523220"/>
          </a:xfrm>
          <a:prstGeom prst="rect">
            <a:avLst/>
          </a:prstGeom>
          <a:noFill/>
        </p:spPr>
        <p:txBody>
          <a:bodyPr wrap="none" rtlCol="0">
            <a:spAutoFit/>
          </a:bodyPr>
          <a:lstStyle/>
          <a:p>
            <a:r>
              <a:rPr lang="en-US" sz="2800" dirty="0" smtClean="0">
                <a:solidFill>
                  <a:srgbClr val="FF0000"/>
                </a:solidFill>
              </a:rPr>
              <a:t>min </a:t>
            </a:r>
            <a:r>
              <a:rPr lang="en-US" sz="2800" dirty="0" err="1" smtClean="0">
                <a:solidFill>
                  <a:srgbClr val="FF0000"/>
                </a:solidFill>
              </a:rPr>
              <a:t>sdk</a:t>
            </a:r>
            <a:r>
              <a:rPr lang="en-US" sz="2800" dirty="0" smtClean="0">
                <a:solidFill>
                  <a:srgbClr val="FF0000"/>
                </a:solidFill>
              </a:rPr>
              <a:t> version</a:t>
            </a:r>
            <a:endParaRPr lang="en-US" sz="2800" dirty="0">
              <a:solidFill>
                <a:srgbClr val="FF0000"/>
              </a:solidFill>
            </a:endParaRPr>
          </a:p>
        </p:txBody>
      </p:sp>
      <p:cxnSp>
        <p:nvCxnSpPr>
          <p:cNvPr id="7" name="Straight Arrow Connector 6"/>
          <p:cNvCxnSpPr>
            <a:stCxn id="2" idx="1"/>
          </p:cNvCxnSpPr>
          <p:nvPr/>
        </p:nvCxnSpPr>
        <p:spPr>
          <a:xfrm flipH="1">
            <a:off x="4724400" y="3624590"/>
            <a:ext cx="9906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xmlns="" val="58849806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152400" y="1905000"/>
            <a:ext cx="8009840" cy="495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3"/>
          <p:cNvSpPr>
            <a:spLocks noGrp="1"/>
          </p:cNvSpPr>
          <p:nvPr>
            <p:ph type="title"/>
            <p:custDataLst>
              <p:tags r:id="rId2"/>
            </p:custDataLst>
          </p:nvPr>
        </p:nvSpPr>
        <p:spPr/>
        <p:txBody>
          <a:bodyPr>
            <a:normAutofit/>
          </a:bodyPr>
          <a:lstStyle/>
          <a:p>
            <a:r>
              <a:rPr lang="en-US" b="1" smtClean="0"/>
              <a:t>5 contd   -  AndroidManifest.xml</a:t>
            </a:r>
            <a:endParaRPr lang="en-US" b="1" dirty="0" smtClean="0"/>
          </a:p>
        </p:txBody>
      </p:sp>
      <p:sp>
        <p:nvSpPr>
          <p:cNvPr id="3" name="Slide Number Placeholder 2"/>
          <p:cNvSpPr>
            <a:spLocks noGrp="1"/>
          </p:cNvSpPr>
          <p:nvPr>
            <p:ph type="sldNum" sz="quarter" idx="12"/>
            <p:custDataLst>
              <p:tags r:id="rId3"/>
            </p:custDataLst>
          </p:nvPr>
        </p:nvSpPr>
        <p:spPr/>
        <p:txBody>
          <a:bodyPr/>
          <a:lstStyle/>
          <a:p>
            <a:fld id="{374E9322-ADF7-42DC-A84A-F7705813E879}" type="slidenum">
              <a:rPr lang="en-US" smtClean="0"/>
              <a:pPr/>
              <a:t>39</a:t>
            </a:fld>
            <a:endParaRPr lang="en-US"/>
          </a:p>
        </p:txBody>
      </p:sp>
      <p:cxnSp>
        <p:nvCxnSpPr>
          <p:cNvPr id="7" name="Straight Arrow Connector 6"/>
          <p:cNvCxnSpPr/>
          <p:nvPr/>
        </p:nvCxnSpPr>
        <p:spPr>
          <a:xfrm flipH="1">
            <a:off x="5435876" y="4114800"/>
            <a:ext cx="1219200" cy="4572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5867400" y="4114800"/>
            <a:ext cx="914400" cy="9906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340821" y="3717235"/>
            <a:ext cx="3786614" cy="461665"/>
          </a:xfrm>
          <a:prstGeom prst="rect">
            <a:avLst/>
          </a:prstGeom>
          <a:noFill/>
        </p:spPr>
        <p:txBody>
          <a:bodyPr wrap="none" rtlCol="0">
            <a:spAutoFit/>
          </a:bodyPr>
          <a:lstStyle/>
          <a:p>
            <a:r>
              <a:rPr lang="en-US" sz="2400" b="1" dirty="0" smtClean="0"/>
              <a:t>Specify Activity to start with</a:t>
            </a:r>
            <a:endParaRPr lang="en-US" sz="2400" b="1" dirty="0"/>
          </a:p>
        </p:txBody>
      </p:sp>
      <p:sp>
        <p:nvSpPr>
          <p:cNvPr id="17" name="TextBox 16"/>
          <p:cNvSpPr txBox="1"/>
          <p:nvPr/>
        </p:nvSpPr>
        <p:spPr>
          <a:xfrm>
            <a:off x="0" y="1138535"/>
            <a:ext cx="9249007" cy="461665"/>
          </a:xfrm>
          <a:prstGeom prst="rect">
            <a:avLst/>
          </a:prstGeom>
          <a:noFill/>
        </p:spPr>
        <p:txBody>
          <a:bodyPr wrap="none" rtlCol="0">
            <a:spAutoFit/>
          </a:bodyPr>
          <a:lstStyle/>
          <a:p>
            <a:r>
              <a:rPr lang="en-US" sz="2400" b="1" dirty="0" smtClean="0"/>
              <a:t>All Activities that are part of application must be registered in Manifest</a:t>
            </a:r>
            <a:endParaRPr lang="en-US" sz="2400" b="1" dirty="0"/>
          </a:p>
        </p:txBody>
      </p:sp>
    </p:spTree>
    <p:custDataLst>
      <p:tags r:id="rId1"/>
    </p:custDataLst>
    <p:extLst>
      <p:ext uri="{BB962C8B-B14F-4D97-AF65-F5344CB8AC3E}">
        <p14:creationId xmlns:p14="http://schemas.microsoft.com/office/powerpoint/2010/main" xmlns="" val="12189257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Features</a:t>
            </a:r>
            <a:endParaRPr lang="en-US" dirty="0"/>
          </a:p>
        </p:txBody>
      </p:sp>
      <p:sp>
        <p:nvSpPr>
          <p:cNvPr id="3" name="Content Placeholder 2"/>
          <p:cNvSpPr>
            <a:spLocks noGrp="1"/>
          </p:cNvSpPr>
          <p:nvPr>
            <p:ph idx="1"/>
          </p:nvPr>
        </p:nvSpPr>
        <p:spPr>
          <a:xfrm>
            <a:off x="457200" y="1112837"/>
            <a:ext cx="8610600" cy="5668963"/>
          </a:xfrm>
        </p:spPr>
        <p:txBody>
          <a:bodyPr>
            <a:noAutofit/>
          </a:bodyPr>
          <a:lstStyle/>
          <a:p>
            <a:r>
              <a:rPr lang="en-US" sz="2100" b="1" dirty="0" smtClean="0"/>
              <a:t>Application </a:t>
            </a:r>
            <a:r>
              <a:rPr lang="en-US" sz="2100" b="1" dirty="0"/>
              <a:t>framework</a:t>
            </a:r>
            <a:r>
              <a:rPr lang="en-US" sz="2100" dirty="0"/>
              <a:t> enabling reuse and replacement of components</a:t>
            </a:r>
          </a:p>
          <a:p>
            <a:r>
              <a:rPr lang="en-US" sz="2100" b="1" dirty="0" err="1"/>
              <a:t>Dalvik</a:t>
            </a:r>
            <a:r>
              <a:rPr lang="en-US" sz="2100" b="1" dirty="0"/>
              <a:t> virtual machine</a:t>
            </a:r>
            <a:r>
              <a:rPr lang="en-US" sz="2100" dirty="0"/>
              <a:t> optimized for mobile devices</a:t>
            </a:r>
          </a:p>
          <a:p>
            <a:r>
              <a:rPr lang="en-US" sz="2100" b="1" dirty="0"/>
              <a:t>Integrated browser</a:t>
            </a:r>
            <a:r>
              <a:rPr lang="en-US" sz="2100" dirty="0"/>
              <a:t> based on the open source </a:t>
            </a:r>
            <a:r>
              <a:rPr lang="en-US" sz="2100" dirty="0" err="1">
                <a:hlinkClick r:id="rId3"/>
              </a:rPr>
              <a:t>WebKit</a:t>
            </a:r>
            <a:r>
              <a:rPr lang="en-US" sz="2100" dirty="0"/>
              <a:t> engine </a:t>
            </a:r>
          </a:p>
          <a:p>
            <a:r>
              <a:rPr lang="en-US" sz="2100" b="1" dirty="0"/>
              <a:t>Optimized graphics</a:t>
            </a:r>
            <a:r>
              <a:rPr lang="en-US" sz="2100" dirty="0"/>
              <a:t> powered by a custom 2D graphics library; 3D graphics based on the OpenGL ES 1.0 specification (hardware acceleration optional)</a:t>
            </a:r>
          </a:p>
          <a:p>
            <a:r>
              <a:rPr lang="en-US" sz="2100" b="1" dirty="0"/>
              <a:t>SQLite</a:t>
            </a:r>
            <a:r>
              <a:rPr lang="en-US" sz="2100" dirty="0"/>
              <a:t> for structured data storage</a:t>
            </a:r>
          </a:p>
          <a:p>
            <a:r>
              <a:rPr lang="en-US" sz="2100" b="1" dirty="0"/>
              <a:t>Media support</a:t>
            </a:r>
            <a:r>
              <a:rPr lang="en-US" sz="2100" dirty="0"/>
              <a:t> for common audio, video, and still image formats (MPEG4, H.264, MP3, AAC, AMR, JPG, PNG, GIF)</a:t>
            </a:r>
          </a:p>
          <a:p>
            <a:r>
              <a:rPr lang="en-US" sz="2100" b="1" dirty="0"/>
              <a:t>GSM Telephony</a:t>
            </a:r>
            <a:r>
              <a:rPr lang="en-US" sz="2100" dirty="0"/>
              <a:t> (hardware dependent)</a:t>
            </a:r>
          </a:p>
          <a:p>
            <a:r>
              <a:rPr lang="en-US" sz="2100" b="1" dirty="0"/>
              <a:t>Bluetooth, EDGE, 3G, and </a:t>
            </a:r>
            <a:r>
              <a:rPr lang="en-US" sz="2100" b="1" dirty="0" err="1"/>
              <a:t>WiFi</a:t>
            </a:r>
            <a:r>
              <a:rPr lang="en-US" sz="2100" dirty="0"/>
              <a:t> (hardware dependent)</a:t>
            </a:r>
          </a:p>
          <a:p>
            <a:r>
              <a:rPr lang="en-US" sz="2100" b="1" dirty="0"/>
              <a:t>Camera, GPS, compass, and accelerometer</a:t>
            </a:r>
            <a:r>
              <a:rPr lang="en-US" sz="2100" dirty="0"/>
              <a:t> (hardware dependent)</a:t>
            </a:r>
          </a:p>
          <a:p>
            <a:r>
              <a:rPr lang="en-US" sz="2100" b="1" dirty="0"/>
              <a:t>Rich development environment</a:t>
            </a:r>
            <a:r>
              <a:rPr lang="en-US" sz="2100" dirty="0"/>
              <a:t> including a device emulator, tools for debugging, memory and performance profiling, and a plugin for the Eclipse </a:t>
            </a:r>
            <a:r>
              <a:rPr lang="en-US" sz="2100" dirty="0" smtClean="0"/>
              <a:t>IDE</a:t>
            </a:r>
          </a:p>
          <a:p>
            <a:pPr marL="0" indent="0">
              <a:buNone/>
            </a:pPr>
            <a:r>
              <a:rPr lang="en-US" sz="2400" dirty="0">
                <a:hlinkClick r:id="rId4"/>
              </a:rPr>
              <a:t>http</a:t>
            </a:r>
            <a:r>
              <a:rPr lang="en-US" sz="2400">
                <a:hlinkClick r:id="rId4"/>
              </a:rPr>
              <a:t>://</a:t>
            </a:r>
            <a:r>
              <a:rPr lang="en-US" sz="2400" smtClean="0">
                <a:hlinkClick r:id="rId4"/>
              </a:rPr>
              <a:t>developer.android.com/guide/basics/what-is-android.html</a:t>
            </a:r>
            <a:endParaRPr lang="en-US" sz="2400" smtClean="0"/>
          </a:p>
          <a:p>
            <a:pPr marL="0" indent="0">
              <a:buNone/>
            </a:pPr>
            <a:endParaRPr lang="en-US" sz="2400" dirty="0"/>
          </a:p>
          <a:p>
            <a:pPr marL="0" indent="0">
              <a:buNone/>
            </a:pPr>
            <a:endParaRPr lang="en-US" sz="2100" dirty="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4</a:t>
            </a:fld>
            <a:endParaRPr lang="en-US"/>
          </a:p>
        </p:txBody>
      </p:sp>
    </p:spTree>
    <p:extLst>
      <p:ext uri="{BB962C8B-B14F-4D97-AF65-F5344CB8AC3E}">
        <p14:creationId xmlns:p14="http://schemas.microsoft.com/office/powerpoint/2010/main" xmlns="" val="31176340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ctrTitle"/>
          </p:nvPr>
        </p:nvSpPr>
        <p:spPr/>
        <p:txBody>
          <a:bodyPr/>
          <a:lstStyle/>
          <a:p>
            <a:r>
              <a:rPr lang="en-US" smtClean="0"/>
              <a:t>Lab 2</a:t>
            </a:r>
          </a:p>
        </p:txBody>
      </p:sp>
      <p:sp>
        <p:nvSpPr>
          <p:cNvPr id="3" name="Subtitle 2"/>
          <p:cNvSpPr>
            <a:spLocks noGrp="1"/>
          </p:cNvSpPr>
          <p:nvPr>
            <p:ph type="subTitle" idx="1"/>
          </p:nvPr>
        </p:nvSpPr>
        <p:spPr/>
        <p:txBody>
          <a:bodyPr rtlCol="0">
            <a:normAutofit/>
          </a:bodyPr>
          <a:lstStyle/>
          <a:p>
            <a:pPr fontAlgn="auto">
              <a:spcAft>
                <a:spcPts val="0"/>
              </a:spcAft>
              <a:buFont typeface="Arial" pitchFamily="34" charset="0"/>
              <a:buNone/>
              <a:defRPr/>
            </a:pPr>
            <a:r>
              <a:rPr lang="en-US" smtClean="0"/>
              <a:t>Add some Code to onCreate method</a:t>
            </a:r>
          </a:p>
        </p:txBody>
      </p:sp>
      <p:sp>
        <p:nvSpPr>
          <p:cNvPr id="4" name="Slide Number Placeholder 3"/>
          <p:cNvSpPr>
            <a:spLocks noGrp="1"/>
          </p:cNvSpPr>
          <p:nvPr>
            <p:ph type="sldNum" sz="quarter" idx="12"/>
          </p:nvPr>
        </p:nvSpPr>
        <p:spPr/>
        <p:txBody>
          <a:bodyPr/>
          <a:lstStyle/>
          <a:p>
            <a:pPr>
              <a:defRPr/>
            </a:pPr>
            <a:fld id="{DA99F1F1-04AC-4187-A981-0DE58D693BF3}" type="slidenum">
              <a:rPr lang="en-US" smtClean="0"/>
              <a:pPr>
                <a:defRPr/>
              </a:pPr>
              <a:t>40</a:t>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smtClean="0"/>
              <a:t>Application Components List</a:t>
            </a:r>
            <a:endParaRPr lang="en-US" dirty="0"/>
          </a:p>
        </p:txBody>
      </p:sp>
      <p:sp>
        <p:nvSpPr>
          <p:cNvPr id="3" name="Content Placeholder 2"/>
          <p:cNvSpPr>
            <a:spLocks noGrp="1"/>
          </p:cNvSpPr>
          <p:nvPr>
            <p:ph idx="1"/>
          </p:nvPr>
        </p:nvSpPr>
        <p:spPr>
          <a:xfrm>
            <a:off x="457200" y="914400"/>
            <a:ext cx="8229600" cy="5592763"/>
          </a:xfrm>
        </p:spPr>
        <p:txBody>
          <a:bodyPr>
            <a:normAutofit fontScale="85000" lnSpcReduction="20000"/>
          </a:bodyPr>
          <a:lstStyle/>
          <a:p>
            <a:pPr algn="ctr">
              <a:buNone/>
            </a:pPr>
            <a:r>
              <a:rPr lang="en-US" dirty="0" smtClean="0">
                <a:solidFill>
                  <a:srgbClr val="0070C0"/>
                </a:solidFill>
              </a:rPr>
              <a:t>five </a:t>
            </a:r>
            <a:r>
              <a:rPr lang="en-US" smtClean="0">
                <a:solidFill>
                  <a:srgbClr val="0070C0"/>
                </a:solidFill>
              </a:rPr>
              <a:t>primary components - different purposes</a:t>
            </a:r>
          </a:p>
          <a:p>
            <a:pPr algn="ctr">
              <a:buNone/>
            </a:pPr>
            <a:endParaRPr lang="en-US" dirty="0" smtClean="0">
              <a:solidFill>
                <a:srgbClr val="0070C0"/>
              </a:solidFill>
            </a:endParaRPr>
          </a:p>
          <a:p>
            <a:pPr marL="742950" indent="-742950">
              <a:buFont typeface="+mj-lt"/>
              <a:buAutoNum type="arabicPeriod"/>
            </a:pPr>
            <a:r>
              <a:rPr lang="en-US" dirty="0" smtClean="0"/>
              <a:t>Activity</a:t>
            </a:r>
          </a:p>
          <a:p>
            <a:pPr marL="971550" lvl="1" indent="-514350"/>
            <a:r>
              <a:rPr lang="en-US" dirty="0" smtClean="0"/>
              <a:t>single screen with a user interface, app may have several activities, subclass of Activity</a:t>
            </a:r>
          </a:p>
          <a:p>
            <a:pPr marL="971550" lvl="1" indent="-514350"/>
            <a:r>
              <a:rPr lang="en-US" dirty="0" smtClean="0"/>
              <a:t>Most of early examples will </a:t>
            </a:r>
            <a:r>
              <a:rPr lang="en-US" smtClean="0"/>
              <a:t>be activities</a:t>
            </a:r>
          </a:p>
          <a:p>
            <a:pPr marL="971550" lvl="1" indent="-514350"/>
            <a:endParaRPr lang="en-US" dirty="0" smtClean="0"/>
          </a:p>
          <a:p>
            <a:pPr marL="742950" indent="-742950">
              <a:buFont typeface="+mj-lt"/>
              <a:buAutoNum type="arabicPeriod"/>
            </a:pPr>
            <a:r>
              <a:rPr lang="en-US" dirty="0" smtClean="0"/>
              <a:t>Intents </a:t>
            </a:r>
          </a:p>
          <a:p>
            <a:pPr marL="971550" lvl="1" indent="-514350"/>
            <a:r>
              <a:rPr lang="en-US" dirty="0" smtClean="0"/>
              <a:t>used to pass information </a:t>
            </a:r>
            <a:r>
              <a:rPr lang="en-US" smtClean="0"/>
              <a:t>between applications</a:t>
            </a:r>
          </a:p>
          <a:p>
            <a:pPr marL="971550" lvl="1" indent="-514350"/>
            <a:endParaRPr lang="en-US" dirty="0" smtClean="0"/>
          </a:p>
          <a:p>
            <a:pPr marL="742950" indent="-742950">
              <a:buFont typeface="+mj-lt"/>
              <a:buAutoNum type="arabicPeriod"/>
            </a:pPr>
            <a:r>
              <a:rPr lang="en-US" dirty="0" smtClean="0"/>
              <a:t>Service</a:t>
            </a:r>
          </a:p>
          <a:p>
            <a:pPr marL="971550" lvl="1" indent="-514350"/>
            <a:r>
              <a:rPr lang="en-US" dirty="0"/>
              <a:t>Application component that performs long-running operations in background with no </a:t>
            </a:r>
            <a:r>
              <a:rPr lang="en-US" dirty="0" smtClean="0"/>
              <a:t>UI</a:t>
            </a:r>
          </a:p>
          <a:p>
            <a:pPr marL="971550" lvl="1" indent="-514350"/>
            <a:r>
              <a:rPr lang="en-US" dirty="0" smtClean="0"/>
              <a:t>example, an application that automatically responds to texts when driving</a:t>
            </a:r>
          </a:p>
          <a:p>
            <a:pPr lvl="1"/>
            <a:endParaRPr lang="en-US" dirty="0"/>
          </a:p>
          <a:p>
            <a:pPr lvl="1"/>
            <a:endParaRPr lang="en-US" dirty="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41</a:t>
            </a:fld>
            <a:endParaRPr lang="en-US"/>
          </a:p>
        </p:txBody>
      </p:sp>
    </p:spTree>
    <p:extLst>
      <p:ext uri="{BB962C8B-B14F-4D97-AF65-F5344CB8AC3E}">
        <p14:creationId xmlns:p14="http://schemas.microsoft.com/office/powerpoint/2010/main" xmlns="" val="26455097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Application </a:t>
            </a:r>
            <a:r>
              <a:rPr lang="en-US" smtClean="0"/>
              <a:t>Components List..contd</a:t>
            </a:r>
            <a:endParaRPr lang="en-US" dirty="0"/>
          </a:p>
        </p:txBody>
      </p:sp>
      <p:sp>
        <p:nvSpPr>
          <p:cNvPr id="3" name="Content Placeholder 2"/>
          <p:cNvSpPr>
            <a:spLocks noGrp="1"/>
          </p:cNvSpPr>
          <p:nvPr>
            <p:ph idx="1"/>
          </p:nvPr>
        </p:nvSpPr>
        <p:spPr/>
        <p:txBody>
          <a:bodyPr>
            <a:normAutofit fontScale="92500" lnSpcReduction="20000"/>
          </a:bodyPr>
          <a:lstStyle/>
          <a:p>
            <a:pPr marL="742950" indent="-742950">
              <a:buFont typeface="+mj-lt"/>
              <a:buAutoNum type="arabicPeriod" startAt="4"/>
            </a:pPr>
            <a:r>
              <a:rPr lang="en-US" sz="3200" dirty="0" smtClean="0"/>
              <a:t>Content Providers</a:t>
            </a:r>
          </a:p>
          <a:p>
            <a:pPr marL="971550" lvl="1" indent="-514350"/>
            <a:r>
              <a:rPr lang="en-US" sz="2800" dirty="0" smtClean="0"/>
              <a:t>a bridge between applications to share data</a:t>
            </a:r>
          </a:p>
          <a:p>
            <a:pPr marL="971550" lvl="1" indent="-514350"/>
            <a:r>
              <a:rPr lang="en-US" sz="2800" dirty="0" smtClean="0"/>
              <a:t>for example the devices contacts information</a:t>
            </a:r>
          </a:p>
          <a:p>
            <a:pPr marL="971550" lvl="1" indent="-514350"/>
            <a:r>
              <a:rPr lang="en-US" sz="2800" dirty="0" smtClean="0"/>
              <a:t>we tend to use these, but not create </a:t>
            </a:r>
            <a:r>
              <a:rPr lang="en-US" sz="2800" smtClean="0"/>
              <a:t>new ones</a:t>
            </a:r>
          </a:p>
          <a:p>
            <a:pPr marL="971550" lvl="1" indent="-514350"/>
            <a:endParaRPr lang="en-US" sz="2800" dirty="0" smtClean="0"/>
          </a:p>
          <a:p>
            <a:pPr marL="742950" indent="-742950">
              <a:buFont typeface="+mj-lt"/>
              <a:buAutoNum type="arabicPeriod" startAt="5"/>
            </a:pPr>
            <a:r>
              <a:rPr lang="en-US" sz="3200" dirty="0" smtClean="0"/>
              <a:t>Broadcast Receivers</a:t>
            </a:r>
          </a:p>
          <a:p>
            <a:pPr marL="971550" lvl="1" indent="-514350"/>
            <a:r>
              <a:rPr lang="en-US" sz="2800" dirty="0" smtClean="0"/>
              <a:t>component that responds to system wide announcements</a:t>
            </a:r>
          </a:p>
          <a:p>
            <a:pPr marL="971550" lvl="1" indent="-514350"/>
            <a:r>
              <a:rPr lang="en-US" sz="2800" dirty="0" smtClean="0"/>
              <a:t>battery low, screen off, date changed</a:t>
            </a:r>
          </a:p>
          <a:p>
            <a:pPr marL="971550" lvl="1" indent="-514350"/>
            <a:r>
              <a:rPr lang="en-US" sz="2800" dirty="0" smtClean="0"/>
              <a:t>also possible to initiate broadcasts from within an application</a:t>
            </a:r>
          </a:p>
          <a:p>
            <a:pPr marL="742950" indent="-742950">
              <a:buFont typeface="+mj-lt"/>
              <a:buAutoNum type="arabicPeriod" startAt="5"/>
            </a:pPr>
            <a:endParaRPr lang="en-US" sz="3200" dirty="0" smtClean="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42</a:t>
            </a:fld>
            <a:endParaRPr lang="en-US"/>
          </a:p>
        </p:txBody>
      </p:sp>
    </p:spTree>
    <p:extLst>
      <p:ext uri="{BB962C8B-B14F-4D97-AF65-F5344CB8AC3E}">
        <p14:creationId xmlns:p14="http://schemas.microsoft.com/office/powerpoint/2010/main" xmlns="" val="9100983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mtClean="0"/>
              <a:t>Understanding Activity Stack</a:t>
            </a:r>
            <a:endParaRPr lang="en-US"/>
          </a:p>
        </p:txBody>
      </p:sp>
      <p:sp>
        <p:nvSpPr>
          <p:cNvPr id="3" name="Slide Number Placeholder 2"/>
          <p:cNvSpPr>
            <a:spLocks noGrp="1"/>
          </p:cNvSpPr>
          <p:nvPr>
            <p:ph type="sldNum" sz="quarter" idx="12"/>
          </p:nvPr>
        </p:nvSpPr>
        <p:spPr/>
        <p:txBody>
          <a:bodyPr/>
          <a:lstStyle/>
          <a:p>
            <a:pPr>
              <a:defRPr/>
            </a:pPr>
            <a:fld id="{DA99F1F1-04AC-4187-A981-0DE58D693BF3}" type="slidenum">
              <a:rPr lang="en-US" smtClean="0"/>
              <a:pPr>
                <a:defRPr/>
              </a:pPr>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Activity Stack</a:t>
            </a:r>
            <a:endParaRPr lang="en-US" dirty="0"/>
          </a:p>
        </p:txBody>
      </p:sp>
      <p:sp>
        <p:nvSpPr>
          <p:cNvPr id="8" name="Oval 7"/>
          <p:cNvSpPr/>
          <p:nvPr>
            <p:custDataLst>
              <p:tags r:id="rId3"/>
            </p:custDataLst>
          </p:nvPr>
        </p:nvSpPr>
        <p:spPr>
          <a:xfrm>
            <a:off x="3619500" y="452628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custDataLst>
              <p:tags r:id="rId4"/>
            </p:custDataLst>
          </p:nvPr>
        </p:nvSpPr>
        <p:spPr>
          <a:xfrm>
            <a:off x="3619500" y="466344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custDataLst>
              <p:tags r:id="rId5"/>
            </p:custDataLst>
          </p:nvPr>
        </p:nvSpPr>
        <p:spPr>
          <a:xfrm>
            <a:off x="3619500" y="4800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custDataLst>
              <p:tags r:id="rId6"/>
            </p:custDataLst>
          </p:nvPr>
        </p:nvSpPr>
        <p:spPr>
          <a:xfrm>
            <a:off x="4800600" y="1981200"/>
            <a:ext cx="3505200" cy="369332"/>
          </a:xfrm>
          <a:prstGeom prst="rect">
            <a:avLst/>
          </a:prstGeom>
          <a:noFill/>
        </p:spPr>
        <p:txBody>
          <a:bodyPr wrap="square" rtlCol="0">
            <a:spAutoFit/>
          </a:bodyPr>
          <a:lstStyle/>
          <a:p>
            <a:r>
              <a:rPr lang="en-US" dirty="0" smtClean="0"/>
              <a:t>User currently interacting with me</a:t>
            </a:r>
            <a:endParaRPr lang="en-US" dirty="0"/>
          </a:p>
        </p:txBody>
      </p:sp>
      <p:sp>
        <p:nvSpPr>
          <p:cNvPr id="13" name="TextBox 12"/>
          <p:cNvSpPr txBox="1"/>
          <p:nvPr>
            <p:custDataLst>
              <p:tags r:id="rId7"/>
            </p:custDataLst>
          </p:nvPr>
        </p:nvSpPr>
        <p:spPr>
          <a:xfrm>
            <a:off x="4800600" y="2801034"/>
            <a:ext cx="3352800" cy="646331"/>
          </a:xfrm>
          <a:prstGeom prst="rect">
            <a:avLst/>
          </a:prstGeom>
          <a:noFill/>
        </p:spPr>
        <p:txBody>
          <a:bodyPr wrap="square" rtlCol="0">
            <a:spAutoFit/>
          </a:bodyPr>
          <a:lstStyle/>
          <a:p>
            <a:r>
              <a:rPr lang="en-US" dirty="0" smtClean="0"/>
              <a:t>Pressing Back or destroying A1 will bring me to the top</a:t>
            </a:r>
            <a:endParaRPr lang="en-US" dirty="0"/>
          </a:p>
        </p:txBody>
      </p:sp>
      <p:sp>
        <p:nvSpPr>
          <p:cNvPr id="14" name="TextBox 13"/>
          <p:cNvSpPr txBox="1"/>
          <p:nvPr>
            <p:custDataLst>
              <p:tags r:id="rId8"/>
            </p:custDataLst>
          </p:nvPr>
        </p:nvSpPr>
        <p:spPr>
          <a:xfrm>
            <a:off x="4800600" y="4945486"/>
            <a:ext cx="3352800" cy="646331"/>
          </a:xfrm>
          <a:prstGeom prst="rect">
            <a:avLst/>
          </a:prstGeom>
          <a:noFill/>
        </p:spPr>
        <p:txBody>
          <a:bodyPr wrap="square" rtlCol="0">
            <a:spAutoFit/>
          </a:bodyPr>
          <a:lstStyle/>
          <a:p>
            <a:r>
              <a:rPr lang="en-US" dirty="0" smtClean="0"/>
              <a:t>If Activities above me use too many resources, I’ll be destroyed!</a:t>
            </a:r>
            <a:endParaRPr lang="en-US" dirty="0"/>
          </a:p>
        </p:txBody>
      </p:sp>
      <p:sp>
        <p:nvSpPr>
          <p:cNvPr id="15" name="TextBox 14"/>
          <p:cNvSpPr txBox="1"/>
          <p:nvPr>
            <p:custDataLst>
              <p:tags r:id="rId9"/>
            </p:custDataLst>
          </p:nvPr>
        </p:nvSpPr>
        <p:spPr>
          <a:xfrm>
            <a:off x="609600" y="1886634"/>
            <a:ext cx="1821181" cy="646331"/>
          </a:xfrm>
          <a:prstGeom prst="rect">
            <a:avLst/>
          </a:prstGeom>
          <a:noFill/>
        </p:spPr>
        <p:txBody>
          <a:bodyPr wrap="square" rtlCol="0">
            <a:spAutoFit/>
          </a:bodyPr>
          <a:lstStyle/>
          <a:p>
            <a:pPr algn="r"/>
            <a:r>
              <a:rPr lang="en-US" dirty="0" smtClean="0"/>
              <a:t>Most recently created is at Top</a:t>
            </a:r>
            <a:endParaRPr lang="en-US" dirty="0"/>
          </a:p>
        </p:txBody>
      </p:sp>
      <p:sp>
        <p:nvSpPr>
          <p:cNvPr id="16" name="Rounded Rectangle 15"/>
          <p:cNvSpPr/>
          <p:nvPr>
            <p:custDataLst>
              <p:tags r:id="rId10"/>
            </p:custDataLst>
          </p:nvPr>
        </p:nvSpPr>
        <p:spPr>
          <a:xfrm>
            <a:off x="2743200" y="1828800"/>
            <a:ext cx="1735394" cy="750332"/>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Activity 1</a:t>
            </a:r>
            <a:endParaRPr lang="en-US" sz="2400" dirty="0">
              <a:solidFill>
                <a:schemeClr val="tx1"/>
              </a:solidFill>
            </a:endParaRPr>
          </a:p>
        </p:txBody>
      </p:sp>
      <p:sp>
        <p:nvSpPr>
          <p:cNvPr id="17" name="Rounded Rectangle 16"/>
          <p:cNvSpPr/>
          <p:nvPr>
            <p:custDataLst>
              <p:tags r:id="rId11"/>
            </p:custDataLst>
          </p:nvPr>
        </p:nvSpPr>
        <p:spPr>
          <a:xfrm>
            <a:off x="2743200" y="2749361"/>
            <a:ext cx="1735394" cy="750332"/>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Activity 2</a:t>
            </a:r>
            <a:endParaRPr lang="en-US" sz="2400" dirty="0">
              <a:solidFill>
                <a:schemeClr val="tx1"/>
              </a:solidFill>
            </a:endParaRPr>
          </a:p>
        </p:txBody>
      </p:sp>
      <p:sp>
        <p:nvSpPr>
          <p:cNvPr id="18" name="Rounded Rectangle 17"/>
          <p:cNvSpPr/>
          <p:nvPr>
            <p:custDataLst>
              <p:tags r:id="rId12"/>
            </p:custDataLst>
          </p:nvPr>
        </p:nvSpPr>
        <p:spPr>
          <a:xfrm>
            <a:off x="2743200" y="3657600"/>
            <a:ext cx="1735394" cy="750332"/>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Activity 3</a:t>
            </a:r>
            <a:endParaRPr lang="en-US" sz="2400" dirty="0">
              <a:solidFill>
                <a:schemeClr val="tx1"/>
              </a:solidFill>
            </a:endParaRPr>
          </a:p>
        </p:txBody>
      </p:sp>
      <p:sp>
        <p:nvSpPr>
          <p:cNvPr id="19" name="Rounded Rectangle 18"/>
          <p:cNvSpPr/>
          <p:nvPr>
            <p:custDataLst>
              <p:tags r:id="rId13"/>
            </p:custDataLst>
          </p:nvPr>
        </p:nvSpPr>
        <p:spPr>
          <a:xfrm>
            <a:off x="2774662" y="4948566"/>
            <a:ext cx="1735394" cy="750332"/>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Activity </a:t>
            </a:r>
            <a:r>
              <a:rPr lang="en-US" sz="2400" i="1" dirty="0" smtClean="0">
                <a:solidFill>
                  <a:schemeClr val="tx1"/>
                </a:solidFill>
              </a:rPr>
              <a:t>N</a:t>
            </a:r>
            <a:endParaRPr lang="en-US" sz="2400" i="1" dirty="0">
              <a:solidFill>
                <a:schemeClr val="tx1"/>
              </a:solidFill>
            </a:endParaRPr>
          </a:p>
        </p:txBody>
      </p:sp>
      <p:sp>
        <p:nvSpPr>
          <p:cNvPr id="20" name="Slide Number Placeholder 19"/>
          <p:cNvSpPr>
            <a:spLocks noGrp="1"/>
          </p:cNvSpPr>
          <p:nvPr>
            <p:ph type="sldNum" sz="quarter" idx="12"/>
          </p:nvPr>
        </p:nvSpPr>
        <p:spPr/>
        <p:txBody>
          <a:bodyPr/>
          <a:lstStyle/>
          <a:p>
            <a:pPr>
              <a:defRPr/>
            </a:pPr>
            <a:fld id="{D1078B3D-2409-4215-AF83-7C0B21E8F3F8}" type="slidenum">
              <a:rPr lang="en-US" smtClean="0"/>
              <a:pPr>
                <a:defRPr/>
              </a:pPr>
              <a:t>44</a:t>
            </a:fld>
            <a:endParaRPr lang="en-US"/>
          </a:p>
        </p:txBody>
      </p:sp>
    </p:spTree>
    <p:custDataLst>
      <p:tags r:id="rId1"/>
    </p:custDataLst>
    <p:extLst>
      <p:ext uri="{BB962C8B-B14F-4D97-AF65-F5344CB8AC3E}">
        <p14:creationId xmlns:p14="http://schemas.microsoft.com/office/powerpoint/2010/main" xmlns="" val="356068284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Typical Game</a:t>
            </a:r>
            <a:endParaRPr lang="en-US" dirty="0"/>
          </a:p>
        </p:txBody>
      </p:sp>
      <p:sp>
        <p:nvSpPr>
          <p:cNvPr id="4" name="Slide Number Placeholder 3"/>
          <p:cNvSpPr>
            <a:spLocks noGrp="1"/>
          </p:cNvSpPr>
          <p:nvPr>
            <p:ph type="sldNum" sz="quarter" idx="12"/>
            <p:custDataLst>
              <p:tags r:id="rId3"/>
            </p:custDataLst>
          </p:nvPr>
        </p:nvSpPr>
        <p:spPr/>
        <p:txBody>
          <a:bodyPr/>
          <a:lstStyle/>
          <a:p>
            <a:fld id="{374E9322-ADF7-42DC-A84A-F7705813E879}" type="slidenum">
              <a:rPr lang="en-US" smtClean="0"/>
              <a:pPr/>
              <a:t>45</a:t>
            </a:fld>
            <a:endParaRPr lang="en-US"/>
          </a:p>
        </p:txBody>
      </p:sp>
      <p:sp>
        <p:nvSpPr>
          <p:cNvPr id="5" name="Rounded Rectangle 4"/>
          <p:cNvSpPr/>
          <p:nvPr>
            <p:custDataLst>
              <p:tags r:id="rId4"/>
            </p:custDataLst>
          </p:nvPr>
        </p:nvSpPr>
        <p:spPr>
          <a:xfrm>
            <a:off x="685800" y="3124200"/>
            <a:ext cx="2209800" cy="1219200"/>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Splash Screen</a:t>
            </a:r>
          </a:p>
          <a:p>
            <a:pPr algn="ctr"/>
            <a:r>
              <a:rPr lang="en-US" sz="2400" dirty="0" smtClean="0">
                <a:solidFill>
                  <a:srgbClr val="0070C0"/>
                </a:solidFill>
              </a:rPr>
              <a:t>Activity</a:t>
            </a:r>
            <a:endParaRPr lang="en-US" sz="2400" dirty="0">
              <a:solidFill>
                <a:srgbClr val="0070C0"/>
              </a:solidFill>
            </a:endParaRPr>
          </a:p>
        </p:txBody>
      </p:sp>
      <p:sp>
        <p:nvSpPr>
          <p:cNvPr id="7" name="Rounded Rectangle 6"/>
          <p:cNvSpPr/>
          <p:nvPr>
            <p:custDataLst>
              <p:tags r:id="rId5"/>
            </p:custDataLst>
          </p:nvPr>
        </p:nvSpPr>
        <p:spPr>
          <a:xfrm>
            <a:off x="3429000" y="3124200"/>
            <a:ext cx="2209800" cy="1219200"/>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Main Menu</a:t>
            </a:r>
          </a:p>
          <a:p>
            <a:pPr algn="ctr"/>
            <a:r>
              <a:rPr lang="en-US" sz="2400" dirty="0" smtClean="0">
                <a:solidFill>
                  <a:srgbClr val="0070C0"/>
                </a:solidFill>
              </a:rPr>
              <a:t>Activity</a:t>
            </a:r>
            <a:endParaRPr lang="en-US" sz="2400" dirty="0">
              <a:solidFill>
                <a:srgbClr val="0070C0"/>
              </a:solidFill>
            </a:endParaRPr>
          </a:p>
        </p:txBody>
      </p:sp>
      <p:sp>
        <p:nvSpPr>
          <p:cNvPr id="8" name="Rounded Rectangle 7"/>
          <p:cNvSpPr/>
          <p:nvPr>
            <p:custDataLst>
              <p:tags r:id="rId6"/>
            </p:custDataLst>
          </p:nvPr>
        </p:nvSpPr>
        <p:spPr>
          <a:xfrm>
            <a:off x="6172200" y="3162300"/>
            <a:ext cx="2209800" cy="1219200"/>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Game Play</a:t>
            </a:r>
          </a:p>
          <a:p>
            <a:pPr algn="ctr"/>
            <a:r>
              <a:rPr lang="en-US" sz="2400" dirty="0" smtClean="0">
                <a:solidFill>
                  <a:srgbClr val="0070C0"/>
                </a:solidFill>
              </a:rPr>
              <a:t>Activity</a:t>
            </a:r>
            <a:endParaRPr lang="en-US" sz="2400" dirty="0">
              <a:solidFill>
                <a:srgbClr val="0070C0"/>
              </a:solidFill>
            </a:endParaRPr>
          </a:p>
        </p:txBody>
      </p:sp>
      <p:sp>
        <p:nvSpPr>
          <p:cNvPr id="9" name="Rounded Rectangle 8"/>
          <p:cNvSpPr/>
          <p:nvPr>
            <p:custDataLst>
              <p:tags r:id="rId7"/>
            </p:custDataLst>
          </p:nvPr>
        </p:nvSpPr>
        <p:spPr>
          <a:xfrm>
            <a:off x="6172200" y="1524000"/>
            <a:ext cx="2209800" cy="1219200"/>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High Scores</a:t>
            </a:r>
          </a:p>
          <a:p>
            <a:pPr algn="ctr"/>
            <a:r>
              <a:rPr lang="en-US" sz="2400" dirty="0" smtClean="0">
                <a:solidFill>
                  <a:srgbClr val="0070C0"/>
                </a:solidFill>
              </a:rPr>
              <a:t>Activity</a:t>
            </a:r>
            <a:endParaRPr lang="en-US" sz="2400" dirty="0">
              <a:solidFill>
                <a:srgbClr val="0070C0"/>
              </a:solidFill>
            </a:endParaRPr>
          </a:p>
        </p:txBody>
      </p:sp>
      <p:sp>
        <p:nvSpPr>
          <p:cNvPr id="10" name="Rounded Rectangle 9"/>
          <p:cNvSpPr/>
          <p:nvPr>
            <p:custDataLst>
              <p:tags r:id="rId8"/>
            </p:custDataLst>
          </p:nvPr>
        </p:nvSpPr>
        <p:spPr>
          <a:xfrm>
            <a:off x="6172200" y="4800600"/>
            <a:ext cx="2209800" cy="1219200"/>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Settings</a:t>
            </a:r>
          </a:p>
          <a:p>
            <a:pPr algn="ctr"/>
            <a:r>
              <a:rPr lang="en-US" sz="2400" dirty="0" smtClean="0">
                <a:solidFill>
                  <a:srgbClr val="0070C0"/>
                </a:solidFill>
              </a:rPr>
              <a:t>Activity</a:t>
            </a:r>
            <a:endParaRPr lang="en-US" sz="2400" dirty="0">
              <a:solidFill>
                <a:srgbClr val="0070C0"/>
              </a:solidFill>
            </a:endParaRPr>
          </a:p>
        </p:txBody>
      </p:sp>
      <p:cxnSp>
        <p:nvCxnSpPr>
          <p:cNvPr id="12" name="Straight Arrow Connector 11"/>
          <p:cNvCxnSpPr>
            <a:endCxn id="7" idx="1"/>
          </p:cNvCxnSpPr>
          <p:nvPr>
            <p:custDataLst>
              <p:tags r:id="rId9"/>
            </p:custDataLst>
          </p:nvPr>
        </p:nvCxnSpPr>
        <p:spPr>
          <a:xfrm>
            <a:off x="2895600" y="3733800"/>
            <a:ext cx="533400" cy="1588"/>
          </a:xfrm>
          <a:prstGeom prst="straightConnector1">
            <a:avLst/>
          </a:prstGeom>
          <a:ln w="25400">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custDataLst>
              <p:tags r:id="rId10"/>
            </p:custDataLst>
          </p:nvPr>
        </p:nvCxnSpPr>
        <p:spPr>
          <a:xfrm>
            <a:off x="5638800" y="3733800"/>
            <a:ext cx="533400" cy="1588"/>
          </a:xfrm>
          <a:prstGeom prst="straightConnector1">
            <a:avLst/>
          </a:prstGeom>
          <a:ln w="25400">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Freeform 14"/>
          <p:cNvSpPr/>
          <p:nvPr>
            <p:custDataLst>
              <p:tags r:id="rId11"/>
            </p:custDataLst>
          </p:nvPr>
        </p:nvSpPr>
        <p:spPr>
          <a:xfrm>
            <a:off x="4953000" y="2133600"/>
            <a:ext cx="1219200" cy="965200"/>
          </a:xfrm>
          <a:custGeom>
            <a:avLst/>
            <a:gdLst>
              <a:gd name="connsiteX0" fmla="*/ 0 w 1803400"/>
              <a:gd name="connsiteY0" fmla="*/ 1257300 h 1257300"/>
              <a:gd name="connsiteX1" fmla="*/ 381000 w 1803400"/>
              <a:gd name="connsiteY1" fmla="*/ 381000 h 1257300"/>
              <a:gd name="connsiteX2" fmla="*/ 1803400 w 1803400"/>
              <a:gd name="connsiteY2" fmla="*/ 0 h 1257300"/>
            </a:gdLst>
            <a:ahLst/>
            <a:cxnLst>
              <a:cxn ang="0">
                <a:pos x="connsiteX0" y="connsiteY0"/>
              </a:cxn>
              <a:cxn ang="0">
                <a:pos x="connsiteX1" y="connsiteY1"/>
              </a:cxn>
              <a:cxn ang="0">
                <a:pos x="connsiteX2" y="connsiteY2"/>
              </a:cxn>
            </a:cxnLst>
            <a:rect l="l" t="t" r="r" b="b"/>
            <a:pathLst>
              <a:path w="1803400" h="1257300">
                <a:moveTo>
                  <a:pt x="0" y="1257300"/>
                </a:moveTo>
                <a:cubicBezTo>
                  <a:pt x="40216" y="923925"/>
                  <a:pt x="80433" y="590550"/>
                  <a:pt x="381000" y="381000"/>
                </a:cubicBezTo>
                <a:cubicBezTo>
                  <a:pt x="681567" y="171450"/>
                  <a:pt x="1242483" y="85725"/>
                  <a:pt x="1803400" y="0"/>
                </a:cubicBezTo>
              </a:path>
            </a:pathLst>
          </a:custGeom>
          <a:ln w="25400">
            <a:solidFill>
              <a:schemeClr val="tx2"/>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p:cNvSpPr/>
          <p:nvPr>
            <p:custDataLst>
              <p:tags r:id="rId12"/>
            </p:custDataLst>
          </p:nvPr>
        </p:nvSpPr>
        <p:spPr>
          <a:xfrm flipV="1">
            <a:off x="4953000" y="4343400"/>
            <a:ext cx="1219200" cy="965200"/>
          </a:xfrm>
          <a:custGeom>
            <a:avLst/>
            <a:gdLst>
              <a:gd name="connsiteX0" fmla="*/ 0 w 1803400"/>
              <a:gd name="connsiteY0" fmla="*/ 1257300 h 1257300"/>
              <a:gd name="connsiteX1" fmla="*/ 381000 w 1803400"/>
              <a:gd name="connsiteY1" fmla="*/ 381000 h 1257300"/>
              <a:gd name="connsiteX2" fmla="*/ 1803400 w 1803400"/>
              <a:gd name="connsiteY2" fmla="*/ 0 h 1257300"/>
            </a:gdLst>
            <a:ahLst/>
            <a:cxnLst>
              <a:cxn ang="0">
                <a:pos x="connsiteX0" y="connsiteY0"/>
              </a:cxn>
              <a:cxn ang="0">
                <a:pos x="connsiteX1" y="connsiteY1"/>
              </a:cxn>
              <a:cxn ang="0">
                <a:pos x="connsiteX2" y="connsiteY2"/>
              </a:cxn>
            </a:cxnLst>
            <a:rect l="l" t="t" r="r" b="b"/>
            <a:pathLst>
              <a:path w="1803400" h="1257300">
                <a:moveTo>
                  <a:pt x="0" y="1257300"/>
                </a:moveTo>
                <a:cubicBezTo>
                  <a:pt x="40216" y="923925"/>
                  <a:pt x="80433" y="590550"/>
                  <a:pt x="381000" y="381000"/>
                </a:cubicBezTo>
                <a:cubicBezTo>
                  <a:pt x="681567" y="171450"/>
                  <a:pt x="1242483" y="85725"/>
                  <a:pt x="1803400" y="0"/>
                </a:cubicBezTo>
              </a:path>
            </a:pathLst>
          </a:custGeom>
          <a:ln w="25400">
            <a:solidFill>
              <a:schemeClr val="tx2"/>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custDataLst>
              <p:tags r:id="rId13"/>
            </p:custDataLst>
          </p:nvPr>
        </p:nvSpPr>
        <p:spPr>
          <a:xfrm>
            <a:off x="381000" y="6248400"/>
            <a:ext cx="4724400" cy="338554"/>
          </a:xfrm>
          <a:prstGeom prst="rect">
            <a:avLst/>
          </a:prstGeom>
          <a:noFill/>
        </p:spPr>
        <p:txBody>
          <a:bodyPr wrap="square" rtlCol="0">
            <a:spAutoFit/>
          </a:bodyPr>
          <a:lstStyle/>
          <a:p>
            <a:r>
              <a:rPr lang="en-US" sz="1600" dirty="0" err="1" smtClean="0"/>
              <a:t>Conder</a:t>
            </a:r>
            <a:r>
              <a:rPr lang="en-US" sz="1600" dirty="0" smtClean="0"/>
              <a:t> &amp; </a:t>
            </a:r>
            <a:r>
              <a:rPr lang="en-US" sz="1600" dirty="0" err="1" smtClean="0"/>
              <a:t>Darcey</a:t>
            </a:r>
            <a:r>
              <a:rPr lang="en-US" sz="1600" dirty="0" smtClean="0"/>
              <a:t> (2010), Fig 4.1, p. 74</a:t>
            </a:r>
            <a:endParaRPr lang="en-US" sz="1600" dirty="0"/>
          </a:p>
        </p:txBody>
      </p:sp>
    </p:spTree>
    <p:custDataLst>
      <p:tags r:id="rId1"/>
    </p:custDataLst>
    <p:extLst>
      <p:ext uri="{BB962C8B-B14F-4D97-AF65-F5344CB8AC3E}">
        <p14:creationId xmlns:p14="http://schemas.microsoft.com/office/powerpoint/2010/main" xmlns="" val="19799080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Understanding the Essence of </a:t>
            </a:r>
            <a:r>
              <a:rPr lang="en-US" dirty="0" smtClean="0"/>
              <a:t>Lifecycle</a:t>
            </a:r>
            <a:endParaRPr lang="en-US" dirty="0"/>
          </a:p>
        </p:txBody>
      </p:sp>
      <p:sp>
        <p:nvSpPr>
          <p:cNvPr id="3" name="Content Placeholder 2"/>
          <p:cNvSpPr>
            <a:spLocks noGrp="1"/>
          </p:cNvSpPr>
          <p:nvPr>
            <p:ph idx="1"/>
          </p:nvPr>
        </p:nvSpPr>
        <p:spPr>
          <a:xfrm>
            <a:off x="152400" y="1600200"/>
            <a:ext cx="8991600" cy="4525963"/>
          </a:xfrm>
        </p:spPr>
        <p:txBody>
          <a:bodyPr>
            <a:normAutofit/>
          </a:bodyPr>
          <a:lstStyle/>
          <a:p>
            <a:pPr marL="742950" indent="-742950">
              <a:buNone/>
            </a:pPr>
            <a:r>
              <a:rPr lang="en-US" sz="2400" dirty="0" smtClean="0"/>
              <a:t>Necessary to overload callback methods so you app behaves </a:t>
            </a:r>
            <a:r>
              <a:rPr lang="en-US" sz="2400" smtClean="0"/>
              <a:t>well:</a:t>
            </a:r>
          </a:p>
          <a:p>
            <a:pPr marL="742950" indent="-742950">
              <a:buNone/>
            </a:pPr>
            <a:endParaRPr lang="en-US" sz="2400" dirty="0" smtClean="0"/>
          </a:p>
          <a:p>
            <a:pPr marL="742950" indent="-742950">
              <a:buFont typeface="+mj-lt"/>
              <a:buAutoNum type="arabicPeriod"/>
            </a:pPr>
            <a:r>
              <a:rPr lang="en-US" sz="2400" dirty="0" smtClean="0">
                <a:solidFill>
                  <a:srgbClr val="0070C0"/>
                </a:solidFill>
              </a:rPr>
              <a:t>App should not </a:t>
            </a:r>
            <a:r>
              <a:rPr lang="en-US" sz="2400" dirty="0">
                <a:solidFill>
                  <a:srgbClr val="0070C0"/>
                </a:solidFill>
              </a:rPr>
              <a:t>crash if the user receives a phone call or switches to another app while using your app.</a:t>
            </a:r>
          </a:p>
          <a:p>
            <a:pPr marL="742950" indent="-742950">
              <a:buFont typeface="+mj-lt"/>
              <a:buAutoNum type="arabicPeriod"/>
            </a:pPr>
            <a:r>
              <a:rPr lang="en-US" sz="2400" dirty="0" smtClean="0">
                <a:solidFill>
                  <a:srgbClr val="0070C0"/>
                </a:solidFill>
              </a:rPr>
              <a:t>App should not </a:t>
            </a:r>
            <a:r>
              <a:rPr lang="en-US" sz="2400" dirty="0">
                <a:solidFill>
                  <a:srgbClr val="0070C0"/>
                </a:solidFill>
              </a:rPr>
              <a:t>consume valuable system resources when the user is not actively using it.</a:t>
            </a:r>
          </a:p>
          <a:p>
            <a:pPr marL="742950" indent="-742950">
              <a:buFont typeface="+mj-lt"/>
              <a:buAutoNum type="arabicPeriod"/>
            </a:pPr>
            <a:r>
              <a:rPr lang="en-US" sz="2400" dirty="0" smtClean="0"/>
              <a:t>App should not </a:t>
            </a:r>
            <a:r>
              <a:rPr lang="en-US" sz="2400" dirty="0"/>
              <a:t>lose the user's progress if they leave your app and return to it at a later time.</a:t>
            </a:r>
          </a:p>
          <a:p>
            <a:pPr marL="742950" indent="-742950">
              <a:buFont typeface="+mj-lt"/>
              <a:buAutoNum type="arabicPeriod"/>
            </a:pPr>
            <a:r>
              <a:rPr lang="en-US" sz="2400" dirty="0" smtClean="0"/>
              <a:t>App should not </a:t>
            </a:r>
            <a:r>
              <a:rPr lang="en-US" sz="2400" dirty="0"/>
              <a:t>crash or lose the user's progress when the screen rotates between landscape and portrait orientation.</a:t>
            </a:r>
          </a:p>
          <a:p>
            <a:pPr marL="742950" indent="-742950">
              <a:buFont typeface="+mj-lt"/>
              <a:buAutoNum type="arabicPeriod"/>
            </a:pPr>
            <a:endParaRPr lang="en-US" sz="2400" dirty="0"/>
          </a:p>
        </p:txBody>
      </p:sp>
      <p:sp>
        <p:nvSpPr>
          <p:cNvPr id="4" name="TextBox 3"/>
          <p:cNvSpPr txBox="1"/>
          <p:nvPr/>
        </p:nvSpPr>
        <p:spPr>
          <a:xfrm>
            <a:off x="533400" y="6183868"/>
            <a:ext cx="7331174" cy="369332"/>
          </a:xfrm>
          <a:prstGeom prst="rect">
            <a:avLst/>
          </a:prstGeom>
          <a:noFill/>
        </p:spPr>
        <p:txBody>
          <a:bodyPr wrap="none" rtlCol="0">
            <a:spAutoFit/>
          </a:bodyPr>
          <a:lstStyle/>
          <a:p>
            <a:r>
              <a:rPr lang="en-US" dirty="0"/>
              <a:t>http://developer.android.com/training/basics/activity-lifecycle/starting.html</a:t>
            </a:r>
          </a:p>
        </p:txBody>
      </p:sp>
      <p:sp>
        <p:nvSpPr>
          <p:cNvPr id="5" name="Slide Number Placeholder 4"/>
          <p:cNvSpPr>
            <a:spLocks noGrp="1"/>
          </p:cNvSpPr>
          <p:nvPr>
            <p:ph type="sldNum" sz="quarter" idx="12"/>
          </p:nvPr>
        </p:nvSpPr>
        <p:spPr/>
        <p:txBody>
          <a:bodyPr/>
          <a:lstStyle/>
          <a:p>
            <a:pPr>
              <a:defRPr/>
            </a:pPr>
            <a:fld id="{D1078B3D-2409-4215-AF83-7C0B21E8F3F8}" type="slidenum">
              <a:rPr lang="en-US" smtClean="0"/>
              <a:pPr>
                <a:defRPr/>
              </a:pPr>
              <a:t>46</a:t>
            </a:fld>
            <a:endParaRPr lang="en-US"/>
          </a:p>
        </p:txBody>
      </p:sp>
    </p:spTree>
    <p:extLst>
      <p:ext uri="{BB962C8B-B14F-4D97-AF65-F5344CB8AC3E}">
        <p14:creationId xmlns:p14="http://schemas.microsoft.com/office/powerpoint/2010/main" xmlns="" val="26285509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Starting Activities</a:t>
            </a:r>
            <a:endParaRPr lang="en-US" dirty="0"/>
          </a:p>
        </p:txBody>
      </p:sp>
      <p:sp>
        <p:nvSpPr>
          <p:cNvPr id="3" name="Content Placeholder 2"/>
          <p:cNvSpPr>
            <a:spLocks noGrp="1"/>
          </p:cNvSpPr>
          <p:nvPr>
            <p:ph idx="1"/>
          </p:nvPr>
        </p:nvSpPr>
        <p:spPr/>
        <p:txBody>
          <a:bodyPr>
            <a:normAutofit fontScale="92500" lnSpcReduction="20000"/>
          </a:bodyPr>
          <a:lstStyle/>
          <a:p>
            <a:r>
              <a:rPr lang="en-US" sz="3200" dirty="0" smtClean="0"/>
              <a:t>Android applications don't start with a call to </a:t>
            </a:r>
            <a:r>
              <a:rPr lang="en-US" sz="3200" smtClean="0"/>
              <a:t>main(String[])</a:t>
            </a:r>
          </a:p>
          <a:p>
            <a:endParaRPr lang="en-US" sz="3200" dirty="0" smtClean="0"/>
          </a:p>
          <a:p>
            <a:r>
              <a:rPr lang="en-US" sz="3200" dirty="0" smtClean="0"/>
              <a:t>instead a series of callback methods are </a:t>
            </a:r>
            <a:r>
              <a:rPr lang="en-US" sz="3200" smtClean="0"/>
              <a:t>invoked </a:t>
            </a:r>
          </a:p>
          <a:p>
            <a:endParaRPr lang="en-US" sz="3200" dirty="0" smtClean="0"/>
          </a:p>
          <a:p>
            <a:r>
              <a:rPr lang="en-US" sz="3200" dirty="0" smtClean="0"/>
              <a:t>each corresponds to specific stage of the Activity / </a:t>
            </a:r>
            <a:r>
              <a:rPr lang="en-US" sz="3200" smtClean="0"/>
              <a:t>application lifecycle</a:t>
            </a:r>
          </a:p>
          <a:p>
            <a:endParaRPr lang="en-US" sz="3200" dirty="0" smtClean="0"/>
          </a:p>
          <a:p>
            <a:r>
              <a:rPr lang="en-US" sz="3200" dirty="0" smtClean="0"/>
              <a:t>callback methods also used to tear down Activity / application</a:t>
            </a:r>
            <a:endParaRPr lang="en-US" sz="3200" dirty="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47</a:t>
            </a:fld>
            <a:endParaRPr lang="en-US"/>
          </a:p>
        </p:txBody>
      </p:sp>
    </p:spTree>
    <p:extLst>
      <p:ext uri="{BB962C8B-B14F-4D97-AF65-F5344CB8AC3E}">
        <p14:creationId xmlns:p14="http://schemas.microsoft.com/office/powerpoint/2010/main" xmlns="" val="33605456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Simplified Lifecycle Diagram</a:t>
            </a:r>
            <a:endParaRPr lang="en-US"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t="3704"/>
          <a:stretch>
            <a:fillRect/>
          </a:stretch>
        </p:blipFill>
        <p:spPr bwMode="auto">
          <a:xfrm>
            <a:off x="156565" y="2590800"/>
            <a:ext cx="8974183" cy="3962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4" name="Straight Arrow Connector 3"/>
          <p:cNvCxnSpPr/>
          <p:nvPr/>
        </p:nvCxnSpPr>
        <p:spPr>
          <a:xfrm flipH="1">
            <a:off x="4876800" y="1905000"/>
            <a:ext cx="12954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324600" y="1295400"/>
            <a:ext cx="3040832" cy="1077218"/>
          </a:xfrm>
          <a:prstGeom prst="rect">
            <a:avLst/>
          </a:prstGeom>
          <a:noFill/>
        </p:spPr>
        <p:txBody>
          <a:bodyPr wrap="none" rtlCol="0">
            <a:spAutoFit/>
          </a:bodyPr>
          <a:lstStyle/>
          <a:p>
            <a:r>
              <a:rPr lang="en-US" sz="3200" dirty="0" smtClean="0"/>
              <a:t>ready to interact </a:t>
            </a:r>
            <a:br>
              <a:rPr lang="en-US" sz="3200" dirty="0" smtClean="0"/>
            </a:br>
            <a:r>
              <a:rPr lang="en-US" sz="3200" dirty="0" smtClean="0"/>
              <a:t>with user</a:t>
            </a:r>
            <a:endParaRPr lang="en-US" sz="3200" dirty="0"/>
          </a:p>
        </p:txBody>
      </p:sp>
      <p:sp>
        <p:nvSpPr>
          <p:cNvPr id="7" name="Slide Number Placeholder 6"/>
          <p:cNvSpPr>
            <a:spLocks noGrp="1"/>
          </p:cNvSpPr>
          <p:nvPr>
            <p:ph type="sldNum" sz="quarter" idx="12"/>
          </p:nvPr>
        </p:nvSpPr>
        <p:spPr/>
        <p:txBody>
          <a:bodyPr/>
          <a:lstStyle/>
          <a:p>
            <a:pPr>
              <a:defRPr/>
            </a:pPr>
            <a:fld id="{F2656190-EADB-44BF-AE6D-C94FA8C6BE54}" type="slidenum">
              <a:rPr lang="en-US" smtClean="0"/>
              <a:pPr>
                <a:defRPr/>
              </a:pPr>
              <a:t>48</a:t>
            </a:fld>
            <a:endParaRPr lang="en-US"/>
          </a:p>
        </p:txBody>
      </p:sp>
    </p:spTree>
    <p:extLst>
      <p:ext uri="{BB962C8B-B14F-4D97-AF65-F5344CB8AC3E}">
        <p14:creationId xmlns:p14="http://schemas.microsoft.com/office/powerpoint/2010/main" xmlns="" val="13005534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States</a:t>
            </a:r>
            <a:endParaRPr lang="en-US" dirty="0"/>
          </a:p>
        </p:txBody>
      </p:sp>
      <p:sp>
        <p:nvSpPr>
          <p:cNvPr id="3" name="Content Placeholder 2"/>
          <p:cNvSpPr>
            <a:spLocks noGrp="1"/>
          </p:cNvSpPr>
          <p:nvPr>
            <p:ph idx="1"/>
          </p:nvPr>
        </p:nvSpPr>
        <p:spPr>
          <a:xfrm>
            <a:off x="457200" y="1112837"/>
            <a:ext cx="8229600" cy="5745163"/>
          </a:xfrm>
        </p:spPr>
        <p:txBody>
          <a:bodyPr>
            <a:normAutofit fontScale="85000" lnSpcReduction="10000"/>
          </a:bodyPr>
          <a:lstStyle/>
          <a:p>
            <a:r>
              <a:rPr lang="en-US" dirty="0" smtClean="0"/>
              <a:t>Active</a:t>
            </a:r>
          </a:p>
          <a:p>
            <a:pPr lvl="1"/>
            <a:r>
              <a:rPr lang="en-US" dirty="0" smtClean="0"/>
              <a:t>activity is in the foreground and user can interact with it</a:t>
            </a:r>
          </a:p>
          <a:p>
            <a:r>
              <a:rPr lang="en-US" dirty="0" smtClean="0"/>
              <a:t>Paused</a:t>
            </a:r>
          </a:p>
          <a:p>
            <a:pPr lvl="1"/>
            <a:r>
              <a:rPr lang="en-US" dirty="0" smtClean="0"/>
              <a:t>activity partially obscured by another activity and user cannot interact with it (for example when working with a menu or dialog)</a:t>
            </a:r>
          </a:p>
          <a:p>
            <a:r>
              <a:rPr lang="en-US" dirty="0" smtClean="0"/>
              <a:t>Stopped</a:t>
            </a:r>
          </a:p>
          <a:p>
            <a:pPr lvl="1"/>
            <a:r>
              <a:rPr lang="en-US" dirty="0" smtClean="0"/>
              <a:t>activity completely hidden and not visible to user. It is in the background. </a:t>
            </a:r>
          </a:p>
          <a:p>
            <a:pPr lvl="1"/>
            <a:r>
              <a:rPr lang="en-US" dirty="0" smtClean="0"/>
              <a:t>Activity instance and variables are retained but no code is being executed by the activity</a:t>
            </a:r>
          </a:p>
          <a:p>
            <a:r>
              <a:rPr lang="en-US" dirty="0" smtClean="0"/>
              <a:t>Dead, activity terminated (or </a:t>
            </a:r>
            <a:r>
              <a:rPr lang="en-US" smtClean="0"/>
              <a:t>never started)</a:t>
            </a:r>
            <a:endParaRPr lang="en-US" dirty="0" smtClean="0"/>
          </a:p>
          <a:p>
            <a:r>
              <a:rPr lang="en-US" dirty="0" smtClean="0"/>
              <a:t>Two other states, Created and Started, but they are transitory </a:t>
            </a:r>
            <a:r>
              <a:rPr lang="en-US" dirty="0" err="1" smtClean="0"/>
              <a:t>onCreate</a:t>
            </a:r>
            <a:r>
              <a:rPr lang="en-US" dirty="0" smtClean="0"/>
              <a:t> -&gt; </a:t>
            </a:r>
            <a:r>
              <a:rPr lang="en-US" dirty="0" err="1" smtClean="0"/>
              <a:t>onStart</a:t>
            </a:r>
            <a:r>
              <a:rPr lang="en-US" dirty="0" smtClean="0"/>
              <a:t> -&gt; </a:t>
            </a:r>
            <a:r>
              <a:rPr lang="en-US" dirty="0" err="1" smtClean="0"/>
              <a:t>onResume</a:t>
            </a:r>
            <a:endParaRPr lang="en-US" dirty="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49</a:t>
            </a:fld>
            <a:endParaRPr lang="en-US"/>
          </a:p>
        </p:txBody>
      </p:sp>
    </p:spTree>
    <p:extLst>
      <p:ext uri="{BB962C8B-B14F-4D97-AF65-F5344CB8AC3E}">
        <p14:creationId xmlns:p14="http://schemas.microsoft.com/office/powerpoint/2010/main" xmlns="" val="2708998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Android Distribution Aug 2015</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76200" y="1219200"/>
            <a:ext cx="8975271" cy="5181600"/>
          </a:xfrm>
          <a:prstGeom prst="rect">
            <a:avLst/>
          </a:prstGeom>
          <a:noFill/>
          <a:ln w="9525">
            <a:noFill/>
            <a:miter lim="800000"/>
            <a:headEnd/>
            <a:tailEnd/>
          </a:ln>
        </p:spPr>
      </p:pic>
      <p:sp>
        <p:nvSpPr>
          <p:cNvPr id="7" name="Rectangle 6"/>
          <p:cNvSpPr/>
          <p:nvPr/>
        </p:nvSpPr>
        <p:spPr>
          <a:xfrm>
            <a:off x="4267200" y="4191000"/>
            <a:ext cx="4572000" cy="923330"/>
          </a:xfrm>
          <a:prstGeom prst="rect">
            <a:avLst/>
          </a:prstGeom>
        </p:spPr>
        <p:txBody>
          <a:bodyPr>
            <a:spAutoFit/>
          </a:bodyPr>
          <a:lstStyle/>
          <a:p>
            <a:r>
              <a:rPr lang="en-US" smtClean="0">
                <a:hlinkClick r:id="rId4"/>
              </a:rPr>
              <a:t>https://developer.android.com/about/dashboards/index.html</a:t>
            </a:r>
            <a:endParaRPr lang="en-US" smtClean="0"/>
          </a:p>
          <a:p>
            <a:endParaRPr lang="en-US"/>
          </a:p>
        </p:txBody>
      </p:sp>
      <p:sp>
        <p:nvSpPr>
          <p:cNvPr id="5" name="Slide Number Placeholder 4"/>
          <p:cNvSpPr>
            <a:spLocks noGrp="1"/>
          </p:cNvSpPr>
          <p:nvPr>
            <p:ph type="sldNum" sz="quarter" idx="12"/>
          </p:nvPr>
        </p:nvSpPr>
        <p:spPr/>
        <p:txBody>
          <a:bodyPr/>
          <a:lstStyle/>
          <a:p>
            <a:pPr>
              <a:defRPr/>
            </a:pPr>
            <a:fld id="{D1078B3D-2409-4215-AF83-7C0B21E8F3F8}" type="slidenum">
              <a:rPr lang="en-US" smtClean="0"/>
              <a:pPr>
                <a:defRPr/>
              </a:pPr>
              <a:t>5</a:t>
            </a:fld>
            <a:endParaRPr lang="en-US"/>
          </a:p>
        </p:txBody>
      </p:sp>
    </p:spTree>
    <p:extLst>
      <p:ext uri="{BB962C8B-B14F-4D97-AF65-F5344CB8AC3E}">
        <p14:creationId xmlns:p14="http://schemas.microsoft.com/office/powerpoint/2010/main" xmlns="" val="5323001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 descr="Screenshot - 9_1_2015 , 1_33_28 PM 002.png"/>
          <p:cNvPicPr>
            <a:picLocks noGrp="1" noChangeAspect="1"/>
          </p:cNvPicPr>
          <p:nvPr isPhoto="1"/>
        </p:nvPicPr>
        <p:blipFill>
          <a:blip r:embed="rId3" cstate="print"/>
          <a:srcRect l="21116" t="10183" r="47417" b="51482"/>
          <a:stretch>
            <a:fillRect/>
          </a:stretch>
        </p:blipFill>
        <p:spPr bwMode="auto">
          <a:xfrm>
            <a:off x="152400" y="700260"/>
            <a:ext cx="8763000" cy="6005340"/>
          </a:xfrm>
          <a:prstGeom prst="rect">
            <a:avLst/>
          </a:prstGeom>
          <a:noFill/>
          <a:ln w="9525">
            <a:noFill/>
            <a:miter lim="800000"/>
            <a:headEnd/>
            <a:tailEnd/>
          </a:ln>
        </p:spPr>
      </p:pic>
      <p:sp>
        <p:nvSpPr>
          <p:cNvPr id="3" name="Title 1"/>
          <p:cNvSpPr txBox="1">
            <a:spLocks/>
          </p:cNvSpPr>
          <p:nvPr/>
        </p:nvSpPr>
        <p:spPr>
          <a:xfrm>
            <a:off x="457200" y="0"/>
            <a:ext cx="82296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smtClean="0">
                <a:ln>
                  <a:noFill/>
                </a:ln>
                <a:solidFill>
                  <a:schemeClr val="tx1"/>
                </a:solidFill>
                <a:effectLst/>
                <a:uLnTx/>
                <a:uFillTx/>
                <a:latin typeface="+mj-lt"/>
                <a:ea typeface="+mj-ea"/>
                <a:cs typeface="+mj-cs"/>
              </a:rPr>
              <a:t>Change MainActivity.java to this</a:t>
            </a:r>
          </a:p>
        </p:txBody>
      </p:sp>
      <p:sp>
        <p:nvSpPr>
          <p:cNvPr id="4" name="Slide Number Placeholder 3"/>
          <p:cNvSpPr>
            <a:spLocks noGrp="1"/>
          </p:cNvSpPr>
          <p:nvPr>
            <p:ph type="sldNum" sz="quarter" idx="12"/>
          </p:nvPr>
        </p:nvSpPr>
        <p:spPr/>
        <p:txBody>
          <a:bodyPr/>
          <a:lstStyle/>
          <a:p>
            <a:pPr>
              <a:defRPr/>
            </a:pPr>
            <a:fld id="{648915D5-F7A9-4C10-8AB7-6A4A72AC4783}" type="slidenum">
              <a:rPr lang="en-US" smtClean="0"/>
              <a:pPr>
                <a:defRPr/>
              </a:pPr>
              <a:t>50</a:t>
            </a:fld>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228600"/>
            <a:ext cx="8229600" cy="1143000"/>
          </a:xfrm>
        </p:spPr>
        <p:txBody>
          <a:bodyPr/>
          <a:lstStyle/>
          <a:p>
            <a:r>
              <a:rPr lang="en-US" smtClean="0"/>
              <a:t>Lab 2 Changes to Lab 1 Code</a:t>
            </a:r>
          </a:p>
        </p:txBody>
      </p:sp>
      <p:sp>
        <p:nvSpPr>
          <p:cNvPr id="3" name="Content Placeholder 2"/>
          <p:cNvSpPr>
            <a:spLocks noGrp="1"/>
          </p:cNvSpPr>
          <p:nvPr>
            <p:ph idx="1"/>
          </p:nvPr>
        </p:nvSpPr>
        <p:spPr/>
        <p:txBody>
          <a:bodyPr rtlCol="0">
            <a:normAutofit fontScale="92500" lnSpcReduction="20000"/>
          </a:bodyPr>
          <a:lstStyle/>
          <a:p>
            <a:pPr fontAlgn="auto">
              <a:spcAft>
                <a:spcPts val="0"/>
              </a:spcAft>
              <a:buFont typeface="Arial" pitchFamily="34" charset="0"/>
              <a:buChar char="•"/>
              <a:defRPr/>
            </a:pPr>
            <a:r>
              <a:rPr lang="en-US" smtClean="0"/>
              <a:t>Add</a:t>
            </a:r>
            <a:br>
              <a:rPr lang="en-US" smtClean="0"/>
            </a:br>
            <a:r>
              <a:rPr lang="en-US" smtClean="0"/>
              <a:t>import android.widget.TextView;</a:t>
            </a:r>
          </a:p>
          <a:p>
            <a:pPr fontAlgn="auto">
              <a:spcAft>
                <a:spcPts val="0"/>
              </a:spcAft>
              <a:buFont typeface="Arial" pitchFamily="34" charset="0"/>
              <a:buChar char="•"/>
              <a:defRPr/>
            </a:pPr>
            <a:endParaRPr lang="en-US" smtClean="0"/>
          </a:p>
          <a:p>
            <a:pPr fontAlgn="auto">
              <a:spcAft>
                <a:spcPts val="0"/>
              </a:spcAft>
              <a:buFont typeface="Arial" pitchFamily="34" charset="0"/>
              <a:buChar char="•"/>
              <a:defRPr/>
            </a:pPr>
            <a:r>
              <a:rPr lang="en-US" smtClean="0"/>
              <a:t>In the OnCreate Method </a:t>
            </a:r>
          </a:p>
          <a:p>
            <a:pPr marL="914400" lvl="1" indent="-514350" fontAlgn="auto">
              <a:spcAft>
                <a:spcPts val="0"/>
              </a:spcAft>
              <a:buFont typeface="+mj-lt"/>
              <a:buAutoNum type="arabicPeriod"/>
              <a:defRPr/>
            </a:pPr>
            <a:r>
              <a:rPr lang="en-US" smtClean="0"/>
              <a:t> Comment out THIS  LINE </a:t>
            </a:r>
            <a:br>
              <a:rPr lang="en-US" smtClean="0"/>
            </a:br>
            <a:r>
              <a:rPr lang="en-US" smtClean="0"/>
              <a:t>// setContentView(R.layout.activity_main);</a:t>
            </a:r>
          </a:p>
          <a:p>
            <a:pPr marL="914400" lvl="1" indent="-514350" fontAlgn="auto">
              <a:spcAft>
                <a:spcPts val="0"/>
              </a:spcAft>
              <a:buFont typeface="+mj-lt"/>
              <a:buAutoNum type="arabicPeriod"/>
              <a:defRPr/>
            </a:pPr>
            <a:endParaRPr lang="en-US" smtClean="0"/>
          </a:p>
          <a:p>
            <a:pPr marL="914400" lvl="1" indent="-514350" fontAlgn="auto">
              <a:spcAft>
                <a:spcPts val="0"/>
              </a:spcAft>
              <a:buFont typeface="+mj-lt"/>
              <a:buAutoNum type="arabicPeriod"/>
              <a:defRPr/>
            </a:pPr>
            <a:r>
              <a:rPr lang="en-US" smtClean="0"/>
              <a:t>Add the lines</a:t>
            </a:r>
          </a:p>
          <a:p>
            <a:pPr marL="914400" lvl="1" indent="-514350" fontAlgn="auto">
              <a:spcAft>
                <a:spcPts val="0"/>
              </a:spcAft>
              <a:buFont typeface="Courier New" pitchFamily="49" charset="0"/>
              <a:buChar char="o"/>
              <a:defRPr/>
            </a:pPr>
            <a:r>
              <a:rPr lang="en-US" smtClean="0"/>
              <a:t>TextView textView = new TextView(this);</a:t>
            </a:r>
          </a:p>
          <a:p>
            <a:pPr marL="914400" lvl="1" indent="-514350" fontAlgn="auto">
              <a:spcAft>
                <a:spcPts val="0"/>
              </a:spcAft>
              <a:buFont typeface="Courier New" pitchFamily="49" charset="0"/>
              <a:buChar char="o"/>
              <a:defRPr/>
            </a:pPr>
            <a:r>
              <a:rPr lang="en-US" smtClean="0"/>
              <a:t>textView.setText("Hello New World!");</a:t>
            </a:r>
          </a:p>
          <a:p>
            <a:pPr marL="914400" lvl="1" indent="-514350" fontAlgn="auto">
              <a:spcAft>
                <a:spcPts val="0"/>
              </a:spcAft>
              <a:buFont typeface="Courier New" pitchFamily="49" charset="0"/>
              <a:buChar char="o"/>
              <a:defRPr/>
            </a:pPr>
            <a:r>
              <a:rPr lang="en-US" smtClean="0"/>
              <a:t>setContentView(textView);</a:t>
            </a:r>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51</a:t>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 descr="Screenshot - 9_1_2015 , 1_33_41 PM.png"/>
          <p:cNvPicPr>
            <a:picLocks noGrp="1" noChangeAspect="1"/>
          </p:cNvPicPr>
          <p:nvPr isPhoto="1"/>
        </p:nvPicPr>
        <p:blipFill>
          <a:blip r:embed="rId3" cstate="print"/>
          <a:srcRect r="39999" b="53130"/>
          <a:stretch>
            <a:fillRect/>
          </a:stretch>
        </p:blipFill>
        <p:spPr bwMode="auto">
          <a:xfrm>
            <a:off x="0" y="536575"/>
            <a:ext cx="8966200" cy="3730625"/>
          </a:xfrm>
          <a:prstGeom prst="rect">
            <a:avLst/>
          </a:prstGeom>
          <a:noFill/>
          <a:ln w="9525">
            <a:noFill/>
            <a:miter lim="800000"/>
            <a:headEnd/>
            <a:tailEnd/>
          </a:ln>
        </p:spPr>
      </p:pic>
      <p:sp>
        <p:nvSpPr>
          <p:cNvPr id="3" name="Oval 2"/>
          <p:cNvSpPr/>
          <p:nvPr/>
        </p:nvSpPr>
        <p:spPr>
          <a:xfrm>
            <a:off x="2438400" y="304800"/>
            <a:ext cx="1600200" cy="1371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4" name="Picture 1" descr="Screenshot - 9_1_2015 , 1_34_46 PM.png"/>
          <p:cNvPicPr>
            <a:picLocks noGrp="1" noChangeAspect="1"/>
          </p:cNvPicPr>
          <p:nvPr isPhoto="1"/>
        </p:nvPicPr>
        <p:blipFill>
          <a:blip r:embed="rId4" cstate="print"/>
          <a:srcRect l="68333" t="-35"/>
          <a:stretch>
            <a:fillRect/>
          </a:stretch>
        </p:blipFill>
        <p:spPr bwMode="auto">
          <a:xfrm>
            <a:off x="457200" y="1905000"/>
            <a:ext cx="2895600" cy="4568825"/>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pPr>
              <a:defRPr/>
            </a:pPr>
            <a:fld id="{648915D5-F7A9-4C10-8AB7-6A4A72AC4783}" type="slidenum">
              <a:rPr lang="en-US" smtClean="0"/>
              <a:pPr>
                <a:defRPr/>
              </a:pPr>
              <a:t>52</a:t>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ctrTitle"/>
          </p:nvPr>
        </p:nvSpPr>
        <p:spPr/>
        <p:txBody>
          <a:bodyPr/>
          <a:lstStyle/>
          <a:p>
            <a:r>
              <a:rPr lang="en-US" smtClean="0"/>
              <a:t>Lab 3</a:t>
            </a:r>
          </a:p>
        </p:txBody>
      </p:sp>
      <p:sp>
        <p:nvSpPr>
          <p:cNvPr id="3" name="Slide Number Placeholder 2"/>
          <p:cNvSpPr>
            <a:spLocks noGrp="1"/>
          </p:cNvSpPr>
          <p:nvPr>
            <p:ph type="sldNum" sz="quarter" idx="12"/>
          </p:nvPr>
        </p:nvSpPr>
        <p:spPr/>
        <p:txBody>
          <a:bodyPr/>
          <a:lstStyle/>
          <a:p>
            <a:pPr>
              <a:defRPr/>
            </a:pPr>
            <a:fld id="{DA99F1F1-04AC-4187-A981-0DE58D693BF3}" type="slidenum">
              <a:rPr lang="en-US" smtClean="0"/>
              <a:pPr>
                <a:defRPr/>
              </a:pPr>
              <a:t>53</a:t>
            </a:fld>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 descr="Screenshot - 9_1_2015 , 1_37_09 PM.png"/>
          <p:cNvPicPr>
            <a:picLocks noGrp="1" noChangeAspect="1"/>
          </p:cNvPicPr>
          <p:nvPr isPhoto="1"/>
        </p:nvPicPr>
        <p:blipFill>
          <a:blip r:embed="rId3" cstate="print"/>
          <a:srcRect l="21576" t="11532" r="38333" b="42177"/>
          <a:stretch>
            <a:fillRect/>
          </a:stretch>
        </p:blipFill>
        <p:spPr bwMode="auto">
          <a:xfrm>
            <a:off x="0" y="1081527"/>
            <a:ext cx="9144000" cy="5624073"/>
          </a:xfrm>
          <a:prstGeom prst="rect">
            <a:avLst/>
          </a:prstGeom>
          <a:noFill/>
          <a:ln w="9525">
            <a:noFill/>
            <a:miter lim="800000"/>
            <a:headEnd/>
            <a:tailEnd/>
          </a:ln>
        </p:spPr>
      </p:pic>
      <p:sp>
        <p:nvSpPr>
          <p:cNvPr id="3" name="Title 1"/>
          <p:cNvSpPr txBox="1">
            <a:spLocks/>
          </p:cNvSpPr>
          <p:nvPr/>
        </p:nvSpPr>
        <p:spPr>
          <a:xfrm>
            <a:off x="457200" y="76200"/>
            <a:ext cx="82296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smtClean="0">
                <a:ln>
                  <a:noFill/>
                </a:ln>
                <a:solidFill>
                  <a:schemeClr val="tx1"/>
                </a:solidFill>
                <a:effectLst/>
                <a:uLnTx/>
                <a:uFillTx/>
                <a:latin typeface="+mj-lt"/>
                <a:ea typeface="+mj-ea"/>
                <a:cs typeface="+mj-cs"/>
              </a:rPr>
              <a:t>Change MainActivity.java to this</a:t>
            </a:r>
          </a:p>
        </p:txBody>
      </p:sp>
      <p:sp>
        <p:nvSpPr>
          <p:cNvPr id="4" name="Slide Number Placeholder 3"/>
          <p:cNvSpPr>
            <a:spLocks noGrp="1"/>
          </p:cNvSpPr>
          <p:nvPr>
            <p:ph type="sldNum" sz="quarter" idx="12"/>
          </p:nvPr>
        </p:nvSpPr>
        <p:spPr/>
        <p:txBody>
          <a:bodyPr/>
          <a:lstStyle/>
          <a:p>
            <a:pPr>
              <a:defRPr/>
            </a:pPr>
            <a:fld id="{648915D5-F7A9-4C10-8AB7-6A4A72AC4783}" type="slidenum">
              <a:rPr lang="en-US" smtClean="0"/>
              <a:pPr>
                <a:defRPr/>
              </a:pPr>
              <a:t>54</a:t>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457200" y="228600"/>
            <a:ext cx="8229600" cy="1143000"/>
          </a:xfrm>
        </p:spPr>
        <p:txBody>
          <a:bodyPr/>
          <a:lstStyle/>
          <a:p>
            <a:r>
              <a:rPr lang="en-US" smtClean="0"/>
              <a:t>Lab 3 Changes to Lab 2 Code</a:t>
            </a:r>
          </a:p>
        </p:txBody>
      </p:sp>
      <p:sp>
        <p:nvSpPr>
          <p:cNvPr id="22531" name="Content Placeholder 2"/>
          <p:cNvSpPr>
            <a:spLocks noGrp="1"/>
          </p:cNvSpPr>
          <p:nvPr>
            <p:ph idx="1"/>
          </p:nvPr>
        </p:nvSpPr>
        <p:spPr/>
        <p:txBody>
          <a:bodyPr/>
          <a:lstStyle/>
          <a:p>
            <a:r>
              <a:rPr lang="en-US" sz="2000" smtClean="0"/>
              <a:t>Add to Import</a:t>
            </a:r>
          </a:p>
          <a:p>
            <a:pPr>
              <a:buFont typeface="Arial" charset="0"/>
              <a:buNone/>
            </a:pPr>
            <a:r>
              <a:rPr lang="en-US" sz="2000" smtClean="0"/>
              <a:t>import android.util.Log;</a:t>
            </a:r>
          </a:p>
          <a:p>
            <a:pPr>
              <a:buFont typeface="Arial" charset="0"/>
              <a:buNone/>
            </a:pPr>
            <a:endParaRPr lang="en-US" sz="2000" smtClean="0"/>
          </a:p>
          <a:p>
            <a:r>
              <a:rPr lang="en-US" sz="2000" smtClean="0"/>
              <a:t>ADD THESE LINES to OnCreate Method</a:t>
            </a:r>
          </a:p>
          <a:p>
            <a:pPr>
              <a:buFont typeface="Arial" charset="0"/>
              <a:buNone/>
            </a:pPr>
            <a:endParaRPr lang="en-US" sz="2000" smtClean="0"/>
          </a:p>
          <a:p>
            <a:pPr>
              <a:buFont typeface="Arial" charset="0"/>
              <a:buNone/>
            </a:pPr>
            <a:r>
              <a:rPr lang="en-US" sz="2000" smtClean="0"/>
              <a:t>Log.i(this.getClass().getName(), “TEXT1");</a:t>
            </a:r>
          </a:p>
          <a:p>
            <a:pPr>
              <a:buFont typeface="Arial" charset="0"/>
              <a:buNone/>
            </a:pPr>
            <a:endParaRPr lang="en-US" sz="2000" smtClean="0"/>
          </a:p>
          <a:p>
            <a:pPr lvl="1">
              <a:buFont typeface="Arial" charset="0"/>
              <a:buNone/>
            </a:pPr>
            <a:r>
              <a:rPr lang="en-US" sz="1800" i="1" smtClean="0">
                <a:solidFill>
                  <a:srgbClr val="00B0F0"/>
                </a:solidFill>
              </a:rPr>
              <a:t>TextView textView = new TextView(this);  // 3 lines already exists from lab2</a:t>
            </a:r>
          </a:p>
          <a:p>
            <a:pPr lvl="1">
              <a:buFont typeface="Arial" charset="0"/>
              <a:buNone/>
            </a:pPr>
            <a:r>
              <a:rPr lang="en-US" sz="1800" i="1" smtClean="0">
                <a:solidFill>
                  <a:srgbClr val="00B0F0"/>
                </a:solidFill>
              </a:rPr>
              <a:t>textView.setText("Hello New World!");</a:t>
            </a:r>
          </a:p>
          <a:p>
            <a:pPr lvl="1">
              <a:buFont typeface="Arial" charset="0"/>
              <a:buNone/>
            </a:pPr>
            <a:r>
              <a:rPr lang="en-US" sz="1800" i="1" smtClean="0">
                <a:solidFill>
                  <a:srgbClr val="00B0F0"/>
                </a:solidFill>
              </a:rPr>
              <a:t>setContentView(textView);</a:t>
            </a:r>
          </a:p>
          <a:p>
            <a:pPr>
              <a:buFont typeface="Arial" charset="0"/>
              <a:buNone/>
            </a:pPr>
            <a:endParaRPr lang="en-US" sz="2000" smtClean="0"/>
          </a:p>
          <a:p>
            <a:pPr>
              <a:buFont typeface="Arial" charset="0"/>
              <a:buNone/>
            </a:pPr>
            <a:r>
              <a:rPr lang="en-US" sz="2000" smtClean="0"/>
              <a:t>Log.i(this.getClass().getName(), “TEXT2");</a:t>
            </a:r>
          </a:p>
          <a:p>
            <a:pPr>
              <a:buFont typeface="Arial" charset="0"/>
              <a:buNone/>
            </a:pPr>
            <a:endParaRPr lang="en-US" sz="2000" smtClean="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55</a:t>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1" descr="Screenshot - 9_1_2015 , 1_38_16 PM.png"/>
          <p:cNvPicPr>
            <a:picLocks noGrp="1" noChangeAspect="1"/>
          </p:cNvPicPr>
          <p:nvPr isPhoto="1"/>
        </p:nvPicPr>
        <p:blipFill>
          <a:blip r:embed="rId3" cstate="print"/>
          <a:srcRect/>
          <a:stretch>
            <a:fillRect/>
          </a:stretch>
        </p:blipFill>
        <p:spPr bwMode="auto">
          <a:xfrm>
            <a:off x="0" y="1752600"/>
            <a:ext cx="9144000" cy="1643063"/>
          </a:xfrm>
          <a:prstGeom prst="rect">
            <a:avLst/>
          </a:prstGeom>
          <a:noFill/>
          <a:ln w="9525">
            <a:noFill/>
            <a:miter lim="800000"/>
            <a:headEnd/>
            <a:tailEnd/>
          </a:ln>
        </p:spPr>
      </p:pic>
      <p:sp>
        <p:nvSpPr>
          <p:cNvPr id="24579" name="Title 2"/>
          <p:cNvSpPr>
            <a:spLocks noGrp="1"/>
          </p:cNvSpPr>
          <p:nvPr>
            <p:ph type="ctrTitle"/>
          </p:nvPr>
        </p:nvSpPr>
        <p:spPr>
          <a:xfrm>
            <a:off x="685800" y="381000"/>
            <a:ext cx="7772400" cy="1470025"/>
          </a:xfrm>
        </p:spPr>
        <p:txBody>
          <a:bodyPr/>
          <a:lstStyle/>
          <a:p>
            <a:r>
              <a:rPr lang="en-US" smtClean="0"/>
              <a:t>Run and Check the Logcat Filter</a:t>
            </a:r>
          </a:p>
        </p:txBody>
      </p:sp>
      <p:pic>
        <p:nvPicPr>
          <p:cNvPr id="4" name="Picture 1" descr="Screenshot - 9_1_2015 , 1_34_46 PM.png"/>
          <p:cNvPicPr>
            <a:picLocks noGrp="1" noChangeAspect="1"/>
          </p:cNvPicPr>
          <p:nvPr isPhoto="1"/>
        </p:nvPicPr>
        <p:blipFill>
          <a:blip r:embed="rId4" cstate="print"/>
          <a:srcRect l="68333" t="-35"/>
          <a:stretch>
            <a:fillRect/>
          </a:stretch>
        </p:blipFill>
        <p:spPr bwMode="auto">
          <a:xfrm>
            <a:off x="3276600" y="3505200"/>
            <a:ext cx="1881436" cy="2968625"/>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pPr>
              <a:defRPr/>
            </a:pPr>
            <a:fld id="{DA99F1F1-04AC-4187-A981-0DE58D693BF3}" type="slidenum">
              <a:rPr lang="en-US" smtClean="0"/>
              <a:pPr>
                <a:defRPr/>
              </a:pPr>
              <a:t>56</a:t>
            </a:fld>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1" descr="Screenshot - 9_1_2015 , 1_39_31 PM.png"/>
          <p:cNvPicPr>
            <a:picLocks noGrp="1" noChangeAspect="1"/>
          </p:cNvPicPr>
          <p:nvPr isPhoto="1"/>
        </p:nvPicPr>
        <p:blipFill>
          <a:blip r:embed="rId3" cstate="print"/>
          <a:srcRect/>
          <a:stretch>
            <a:fillRect/>
          </a:stretch>
        </p:blipFill>
        <p:spPr bwMode="auto">
          <a:xfrm>
            <a:off x="0" y="1911350"/>
            <a:ext cx="9144000" cy="4870450"/>
          </a:xfrm>
          <a:prstGeom prst="rect">
            <a:avLst/>
          </a:prstGeom>
          <a:noFill/>
          <a:ln w="9525">
            <a:noFill/>
            <a:miter lim="800000"/>
            <a:headEnd/>
            <a:tailEnd/>
          </a:ln>
        </p:spPr>
      </p:pic>
      <p:sp>
        <p:nvSpPr>
          <p:cNvPr id="3" name="Title 2"/>
          <p:cNvSpPr txBox="1">
            <a:spLocks/>
          </p:cNvSpPr>
          <p:nvPr/>
        </p:nvSpPr>
        <p:spPr>
          <a:xfrm>
            <a:off x="685800" y="381000"/>
            <a:ext cx="7772400" cy="1470025"/>
          </a:xfrm>
          <a:prstGeom prst="rect">
            <a:avLst/>
          </a:prstGeom>
        </p:spPr>
        <p:txBody>
          <a:bodyPr/>
          <a:lstStyle/>
          <a:p>
            <a:pPr algn="ctr" fontAlgn="auto">
              <a:spcAft>
                <a:spcPts val="0"/>
              </a:spcAft>
              <a:defRPr/>
            </a:pPr>
            <a:r>
              <a:rPr lang="en-US" sz="4000">
                <a:latin typeface="+mj-lt"/>
                <a:ea typeface="+mj-ea"/>
                <a:cs typeface="+mj-cs"/>
              </a:rPr>
              <a:t>See if you can Find Method for Options Settings menu via Logging</a:t>
            </a:r>
          </a:p>
        </p:txBody>
      </p:sp>
      <p:sp>
        <p:nvSpPr>
          <p:cNvPr id="4" name="Slide Number Placeholder 3"/>
          <p:cNvSpPr>
            <a:spLocks noGrp="1"/>
          </p:cNvSpPr>
          <p:nvPr>
            <p:ph type="sldNum" sz="quarter" idx="12"/>
          </p:nvPr>
        </p:nvSpPr>
        <p:spPr/>
        <p:txBody>
          <a:bodyPr/>
          <a:lstStyle/>
          <a:p>
            <a:pPr>
              <a:defRPr/>
            </a:pPr>
            <a:fld id="{648915D5-F7A9-4C10-8AB7-6A4A72AC4783}" type="slidenum">
              <a:rPr lang="en-US" smtClean="0"/>
              <a:pPr>
                <a:defRPr/>
              </a:pPr>
              <a:t>57</a:t>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ctrTitle"/>
          </p:nvPr>
        </p:nvSpPr>
        <p:spPr/>
        <p:txBody>
          <a:bodyPr/>
          <a:lstStyle/>
          <a:p>
            <a:r>
              <a:rPr lang="en-US" smtClean="0"/>
              <a:t>Lab 4</a:t>
            </a:r>
          </a:p>
        </p:txBody>
      </p:sp>
      <p:sp>
        <p:nvSpPr>
          <p:cNvPr id="3" name="Subtitle 2"/>
          <p:cNvSpPr>
            <a:spLocks noGrp="1"/>
          </p:cNvSpPr>
          <p:nvPr>
            <p:ph type="subTitle" idx="1"/>
          </p:nvPr>
        </p:nvSpPr>
        <p:spPr/>
        <p:txBody>
          <a:bodyPr/>
          <a:lstStyle/>
          <a:p>
            <a:r>
              <a:rPr lang="en-US" smtClean="0"/>
              <a:t>Creating ERROR</a:t>
            </a:r>
            <a:endParaRPr lang="en-US"/>
          </a:p>
        </p:txBody>
      </p:sp>
      <p:sp>
        <p:nvSpPr>
          <p:cNvPr id="4" name="Slide Number Placeholder 3"/>
          <p:cNvSpPr>
            <a:spLocks noGrp="1"/>
          </p:cNvSpPr>
          <p:nvPr>
            <p:ph type="sldNum" sz="quarter" idx="12"/>
          </p:nvPr>
        </p:nvSpPr>
        <p:spPr/>
        <p:txBody>
          <a:bodyPr/>
          <a:lstStyle/>
          <a:p>
            <a:pPr>
              <a:defRPr/>
            </a:pPr>
            <a:fld id="{DA99F1F1-04AC-4187-A981-0DE58D693BF3}" type="slidenum">
              <a:rPr lang="en-US" smtClean="0"/>
              <a:pPr>
                <a:defRPr/>
              </a:pPr>
              <a:t>58</a:t>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1" descr="Screenshot - 9_1_2015 , 1_42_47 PM.png"/>
          <p:cNvPicPr>
            <a:picLocks noGrp="1" noChangeAspect="1"/>
          </p:cNvPicPr>
          <p:nvPr isPhoto="1"/>
        </p:nvPicPr>
        <p:blipFill>
          <a:blip r:embed="rId3" cstate="print"/>
          <a:srcRect/>
          <a:stretch>
            <a:fillRect/>
          </a:stretch>
        </p:blipFill>
        <p:spPr bwMode="auto">
          <a:xfrm>
            <a:off x="0" y="928688"/>
            <a:ext cx="9144000" cy="4999037"/>
          </a:xfrm>
          <a:prstGeom prst="rect">
            <a:avLst/>
          </a:prstGeom>
          <a:noFill/>
          <a:ln w="9525">
            <a:noFill/>
            <a:miter lim="800000"/>
            <a:headEnd/>
            <a:tailEnd/>
          </a:ln>
        </p:spPr>
      </p:pic>
      <p:sp>
        <p:nvSpPr>
          <p:cNvPr id="3" name="Title 1"/>
          <p:cNvSpPr txBox="1">
            <a:spLocks/>
          </p:cNvSpPr>
          <p:nvPr/>
        </p:nvSpPr>
        <p:spPr>
          <a:xfrm>
            <a:off x="457200" y="-76200"/>
            <a:ext cx="82296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smtClean="0">
                <a:ln>
                  <a:noFill/>
                </a:ln>
                <a:solidFill>
                  <a:schemeClr val="tx1"/>
                </a:solidFill>
                <a:effectLst/>
                <a:uLnTx/>
                <a:uFillTx/>
                <a:latin typeface="+mj-lt"/>
                <a:ea typeface="+mj-ea"/>
                <a:cs typeface="+mj-cs"/>
              </a:rPr>
              <a:t>Lab 4 – MainActivity.java</a:t>
            </a:r>
          </a:p>
        </p:txBody>
      </p:sp>
      <p:sp>
        <p:nvSpPr>
          <p:cNvPr id="4" name="Slide Number Placeholder 3"/>
          <p:cNvSpPr>
            <a:spLocks noGrp="1"/>
          </p:cNvSpPr>
          <p:nvPr>
            <p:ph type="sldNum" sz="quarter" idx="12"/>
          </p:nvPr>
        </p:nvSpPr>
        <p:spPr/>
        <p:txBody>
          <a:bodyPr/>
          <a:lstStyle/>
          <a:p>
            <a:pPr>
              <a:defRPr/>
            </a:pPr>
            <a:fld id="{648915D5-F7A9-4C10-8AB7-6A4A72AC4783}" type="slidenum">
              <a:rPr lang="en-US" smtClean="0"/>
              <a:pPr>
                <a:defRPr/>
              </a:pPr>
              <a:t>59</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smtClean="0"/>
              <a:t>Screen Densities as of August 2015</a:t>
            </a:r>
            <a:endParaRPr lang="en-US" dirty="0" smtClean="0"/>
          </a:p>
        </p:txBody>
      </p:sp>
      <p:pic>
        <p:nvPicPr>
          <p:cNvPr id="3" name="Picture 2"/>
          <p:cNvPicPr>
            <a:picLocks noChangeAspect="1" noChangeArrowheads="1"/>
          </p:cNvPicPr>
          <p:nvPr/>
        </p:nvPicPr>
        <p:blipFill>
          <a:blip r:embed="rId3" cstate="print"/>
          <a:srcRect/>
          <a:stretch>
            <a:fillRect/>
          </a:stretch>
        </p:blipFill>
        <p:spPr bwMode="auto">
          <a:xfrm>
            <a:off x="427039" y="1057276"/>
            <a:ext cx="8031162" cy="5473066"/>
          </a:xfrm>
          <a:prstGeom prst="rect">
            <a:avLst/>
          </a:prstGeom>
          <a:noFill/>
          <a:ln w="9525">
            <a:noFill/>
            <a:miter lim="800000"/>
            <a:headEnd/>
            <a:tailEnd/>
          </a:ln>
        </p:spPr>
      </p:pic>
      <p:sp>
        <p:nvSpPr>
          <p:cNvPr id="6" name="Rectangle 5"/>
          <p:cNvSpPr/>
          <p:nvPr/>
        </p:nvSpPr>
        <p:spPr>
          <a:xfrm>
            <a:off x="1524000" y="838200"/>
            <a:ext cx="6324600" cy="307777"/>
          </a:xfrm>
          <a:prstGeom prst="rect">
            <a:avLst/>
          </a:prstGeom>
        </p:spPr>
        <p:txBody>
          <a:bodyPr wrap="square">
            <a:spAutoFit/>
          </a:bodyPr>
          <a:lstStyle/>
          <a:p>
            <a:r>
              <a:rPr lang="en-US" sz="1400" smtClean="0"/>
              <a:t>~120dpi     ~160dpi        ~240dpi       ~320dpi      ~480dpi       ~640dpi</a:t>
            </a:r>
            <a:endParaRPr lang="en-US" sz="1400"/>
          </a:p>
        </p:txBody>
      </p:sp>
      <p:sp>
        <p:nvSpPr>
          <p:cNvPr id="5" name="Slide Number Placeholder 4"/>
          <p:cNvSpPr>
            <a:spLocks noGrp="1"/>
          </p:cNvSpPr>
          <p:nvPr>
            <p:ph type="sldNum" sz="quarter" idx="12"/>
          </p:nvPr>
        </p:nvSpPr>
        <p:spPr/>
        <p:txBody>
          <a:bodyPr/>
          <a:lstStyle/>
          <a:p>
            <a:pPr>
              <a:defRPr/>
            </a:pPr>
            <a:fld id="{D1078B3D-2409-4215-AF83-7C0B21E8F3F8}" type="slidenum">
              <a:rPr lang="en-US" smtClean="0"/>
              <a:pPr>
                <a:defRPr/>
              </a:pPr>
              <a:t>6</a:t>
            </a:fld>
            <a:endParaRPr lang="en-US"/>
          </a:p>
        </p:txBody>
      </p:sp>
    </p:spTree>
    <p:extLst>
      <p:ext uri="{BB962C8B-B14F-4D97-AF65-F5344CB8AC3E}">
        <p14:creationId xmlns:p14="http://schemas.microsoft.com/office/powerpoint/2010/main" xmlns="" val="3053202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1" descr="Screenshot - 9_1_2015 , 1_43_01 PM.png"/>
          <p:cNvPicPr>
            <a:picLocks noGrp="1" noChangeAspect="1"/>
          </p:cNvPicPr>
          <p:nvPr isPhoto="1"/>
        </p:nvPicPr>
        <p:blipFill>
          <a:blip r:embed="rId3" cstate="print"/>
          <a:srcRect/>
          <a:stretch>
            <a:fillRect/>
          </a:stretch>
        </p:blipFill>
        <p:spPr bwMode="auto">
          <a:xfrm>
            <a:off x="5562600" y="762000"/>
            <a:ext cx="2818447" cy="5029200"/>
          </a:xfrm>
          <a:prstGeom prst="rect">
            <a:avLst/>
          </a:prstGeom>
          <a:noFill/>
          <a:ln w="9525">
            <a:noFill/>
            <a:miter lim="800000"/>
            <a:headEnd/>
            <a:tailEnd/>
          </a:ln>
        </p:spPr>
      </p:pic>
      <p:pic>
        <p:nvPicPr>
          <p:cNvPr id="3" name="Picture 1" descr="Screenshot - 9_1_2015 , 1_43_33 PM.png"/>
          <p:cNvPicPr>
            <a:picLocks noGrp="1" noChangeAspect="1"/>
          </p:cNvPicPr>
          <p:nvPr isPhoto="1"/>
        </p:nvPicPr>
        <p:blipFill>
          <a:blip r:embed="rId4" cstate="print"/>
          <a:srcRect r="33333" b="-7536"/>
          <a:stretch>
            <a:fillRect/>
          </a:stretch>
        </p:blipFill>
        <p:spPr bwMode="auto">
          <a:xfrm>
            <a:off x="304800" y="4495800"/>
            <a:ext cx="8312727" cy="1143000"/>
          </a:xfrm>
          <a:prstGeom prst="rect">
            <a:avLst/>
          </a:prstGeom>
          <a:noFill/>
          <a:ln w="9525">
            <a:noFill/>
            <a:miter lim="800000"/>
            <a:headEnd/>
            <a:tailEnd/>
          </a:ln>
        </p:spPr>
      </p:pic>
      <p:sp>
        <p:nvSpPr>
          <p:cNvPr id="4" name="Title 1"/>
          <p:cNvSpPr txBox="1">
            <a:spLocks/>
          </p:cNvSpPr>
          <p:nvPr/>
        </p:nvSpPr>
        <p:spPr>
          <a:xfrm>
            <a:off x="381000" y="762000"/>
            <a:ext cx="42672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smtClean="0">
                <a:ln>
                  <a:noFill/>
                </a:ln>
                <a:solidFill>
                  <a:schemeClr val="tx1"/>
                </a:solidFill>
                <a:effectLst/>
                <a:uLnTx/>
                <a:uFillTx/>
                <a:latin typeface="+mj-lt"/>
                <a:ea typeface="+mj-ea"/>
                <a:cs typeface="+mj-cs"/>
              </a:rPr>
              <a:t>Error</a:t>
            </a:r>
          </a:p>
        </p:txBody>
      </p:sp>
      <p:sp>
        <p:nvSpPr>
          <p:cNvPr id="5" name="Slide Number Placeholder 4"/>
          <p:cNvSpPr>
            <a:spLocks noGrp="1"/>
          </p:cNvSpPr>
          <p:nvPr>
            <p:ph type="sldNum" sz="quarter" idx="12"/>
          </p:nvPr>
        </p:nvSpPr>
        <p:spPr/>
        <p:txBody>
          <a:bodyPr/>
          <a:lstStyle/>
          <a:p>
            <a:pPr>
              <a:defRPr/>
            </a:pPr>
            <a:fld id="{648915D5-F7A9-4C10-8AB7-6A4A72AC4783}" type="slidenum">
              <a:rPr lang="en-US" smtClean="0"/>
              <a:pPr>
                <a:defRPr/>
              </a:pPr>
              <a:t>60</a:t>
            </a:fld>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ctrTitle"/>
          </p:nvPr>
        </p:nvSpPr>
        <p:spPr/>
        <p:txBody>
          <a:bodyPr/>
          <a:lstStyle/>
          <a:p>
            <a:r>
              <a:rPr lang="en-US" smtClean="0"/>
              <a:t>Lab 5</a:t>
            </a:r>
          </a:p>
        </p:txBody>
      </p:sp>
      <p:sp>
        <p:nvSpPr>
          <p:cNvPr id="3" name="Subtitle 2"/>
          <p:cNvSpPr>
            <a:spLocks noGrp="1"/>
          </p:cNvSpPr>
          <p:nvPr>
            <p:ph type="subTitle" idx="1"/>
          </p:nvPr>
        </p:nvSpPr>
        <p:spPr/>
        <p:txBody>
          <a:bodyPr/>
          <a:lstStyle/>
          <a:p>
            <a:r>
              <a:rPr lang="en-US" smtClean="0"/>
              <a:t>Toasting</a:t>
            </a:r>
            <a:endParaRPr lang="en-US"/>
          </a:p>
        </p:txBody>
      </p:sp>
      <p:sp>
        <p:nvSpPr>
          <p:cNvPr id="4" name="Slide Number Placeholder 3"/>
          <p:cNvSpPr>
            <a:spLocks noGrp="1"/>
          </p:cNvSpPr>
          <p:nvPr>
            <p:ph type="sldNum" sz="quarter" idx="12"/>
          </p:nvPr>
        </p:nvSpPr>
        <p:spPr/>
        <p:txBody>
          <a:bodyPr/>
          <a:lstStyle/>
          <a:p>
            <a:pPr>
              <a:defRPr/>
            </a:pPr>
            <a:fld id="{DA99F1F1-04AC-4187-A981-0DE58D693BF3}" type="slidenum">
              <a:rPr lang="en-US" smtClean="0"/>
              <a:pPr>
                <a:defRPr/>
              </a:pPr>
              <a:t>61</a:t>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1" descr="Screenshot - 9_1_2015 , 1_46_21 PM.png"/>
          <p:cNvPicPr>
            <a:picLocks noGrp="1" noChangeAspect="1"/>
          </p:cNvPicPr>
          <p:nvPr isPhoto="1"/>
        </p:nvPicPr>
        <p:blipFill>
          <a:blip r:embed="rId3" cstate="print"/>
          <a:srcRect l="22500" t="11587" r="38333" b="39979"/>
          <a:stretch>
            <a:fillRect/>
          </a:stretch>
        </p:blipFill>
        <p:spPr bwMode="auto">
          <a:xfrm>
            <a:off x="228600" y="914400"/>
            <a:ext cx="8644759" cy="5334000"/>
          </a:xfrm>
          <a:prstGeom prst="rect">
            <a:avLst/>
          </a:prstGeom>
          <a:noFill/>
          <a:ln w="9525">
            <a:noFill/>
            <a:miter lim="800000"/>
            <a:headEnd/>
            <a:tailEnd/>
          </a:ln>
        </p:spPr>
      </p:pic>
      <p:sp>
        <p:nvSpPr>
          <p:cNvPr id="4" name="Title 1"/>
          <p:cNvSpPr txBox="1">
            <a:spLocks/>
          </p:cNvSpPr>
          <p:nvPr/>
        </p:nvSpPr>
        <p:spPr>
          <a:xfrm>
            <a:off x="457200" y="228600"/>
            <a:ext cx="82296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smtClean="0">
                <a:ln>
                  <a:noFill/>
                </a:ln>
                <a:solidFill>
                  <a:schemeClr val="tx1"/>
                </a:solidFill>
                <a:effectLst/>
                <a:uLnTx/>
                <a:uFillTx/>
                <a:latin typeface="+mj-lt"/>
                <a:ea typeface="+mj-ea"/>
                <a:cs typeface="+mj-cs"/>
              </a:rPr>
              <a:t>Change </a:t>
            </a:r>
            <a:r>
              <a:rPr kumimoji="0" lang="en-US" sz="3600" b="0" i="0" u="none" strike="noStrike" kern="1200" cap="none" spc="0" normalizeH="0" noProof="0" smtClean="0">
                <a:ln>
                  <a:noFill/>
                </a:ln>
                <a:solidFill>
                  <a:schemeClr val="tx1"/>
                </a:solidFill>
                <a:effectLst/>
                <a:uLnTx/>
                <a:uFillTx/>
                <a:latin typeface="+mj-lt"/>
                <a:ea typeface="+mj-ea"/>
                <a:cs typeface="+mj-cs"/>
              </a:rPr>
              <a:t>onOptionsSelectedItem Method</a:t>
            </a:r>
            <a:endParaRPr kumimoji="0" lang="en-US" sz="3600" b="0" i="0" u="none" strike="noStrike" kern="1200" cap="none" spc="0" normalizeH="0" baseline="0" noProof="0" smtClean="0">
              <a:ln>
                <a:noFill/>
              </a:ln>
              <a:solidFill>
                <a:schemeClr val="tx1"/>
              </a:solidFill>
              <a:effectLst/>
              <a:uLnTx/>
              <a:uFillTx/>
              <a:latin typeface="+mj-lt"/>
              <a:ea typeface="+mj-ea"/>
              <a:cs typeface="+mj-cs"/>
            </a:endParaRPr>
          </a:p>
        </p:txBody>
      </p:sp>
      <p:sp>
        <p:nvSpPr>
          <p:cNvPr id="5" name="Slide Number Placeholder 4"/>
          <p:cNvSpPr>
            <a:spLocks noGrp="1"/>
          </p:cNvSpPr>
          <p:nvPr>
            <p:ph type="sldNum" sz="quarter" idx="12"/>
          </p:nvPr>
        </p:nvSpPr>
        <p:spPr/>
        <p:txBody>
          <a:bodyPr/>
          <a:lstStyle/>
          <a:p>
            <a:pPr>
              <a:defRPr/>
            </a:pPr>
            <a:fld id="{648915D5-F7A9-4C10-8AB7-6A4A72AC4783}" type="slidenum">
              <a:rPr lang="en-US" smtClean="0"/>
              <a:pPr>
                <a:defRPr/>
              </a:pPr>
              <a:t>62</a:t>
            </a:fld>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457200" y="152400"/>
            <a:ext cx="8229600" cy="1143000"/>
          </a:xfrm>
        </p:spPr>
        <p:txBody>
          <a:bodyPr/>
          <a:lstStyle/>
          <a:p>
            <a:r>
              <a:rPr lang="en-US" smtClean="0"/>
              <a:t>Lab 5 Changes to Lab 4 Code</a:t>
            </a:r>
          </a:p>
        </p:txBody>
      </p:sp>
      <p:sp>
        <p:nvSpPr>
          <p:cNvPr id="3" name="Content Placeholder 2"/>
          <p:cNvSpPr>
            <a:spLocks noGrp="1"/>
          </p:cNvSpPr>
          <p:nvPr>
            <p:ph idx="1"/>
          </p:nvPr>
        </p:nvSpPr>
        <p:spPr/>
        <p:txBody>
          <a:bodyPr rtlCol="0">
            <a:normAutofit fontScale="92500" lnSpcReduction="20000"/>
          </a:bodyPr>
          <a:lstStyle/>
          <a:p>
            <a:pPr fontAlgn="auto">
              <a:spcAft>
                <a:spcPts val="0"/>
              </a:spcAft>
              <a:buFont typeface="Arial" pitchFamily="34" charset="0"/>
              <a:buChar char="•"/>
              <a:defRPr/>
            </a:pPr>
            <a:r>
              <a:rPr lang="en-US" smtClean="0"/>
              <a:t>Add to Import</a:t>
            </a:r>
          </a:p>
          <a:p>
            <a:pPr fontAlgn="auto">
              <a:spcAft>
                <a:spcPts val="0"/>
              </a:spcAft>
              <a:buFont typeface="Arial" pitchFamily="34" charset="0"/>
              <a:buNone/>
              <a:defRPr/>
            </a:pPr>
            <a:r>
              <a:rPr lang="en-US" smtClean="0"/>
              <a:t>import android.widget.Toast;</a:t>
            </a:r>
          </a:p>
          <a:p>
            <a:pPr fontAlgn="auto">
              <a:spcAft>
                <a:spcPts val="0"/>
              </a:spcAft>
              <a:buFont typeface="Arial" pitchFamily="34" charset="0"/>
              <a:buNone/>
              <a:defRPr/>
            </a:pPr>
            <a:endParaRPr lang="en-US" smtClean="0"/>
          </a:p>
          <a:p>
            <a:pPr fontAlgn="auto">
              <a:spcAft>
                <a:spcPts val="0"/>
              </a:spcAft>
              <a:defRPr/>
            </a:pPr>
            <a:r>
              <a:rPr lang="en-US" smtClean="0"/>
              <a:t>REMOVE – int Lines</a:t>
            </a:r>
          </a:p>
          <a:p>
            <a:pPr fontAlgn="auto">
              <a:spcAft>
                <a:spcPts val="0"/>
              </a:spcAft>
              <a:buFont typeface="Arial" pitchFamily="34" charset="0"/>
              <a:buNone/>
              <a:defRPr/>
            </a:pPr>
            <a:endParaRPr lang="en-US" smtClean="0"/>
          </a:p>
          <a:p>
            <a:pPr fontAlgn="auto">
              <a:spcAft>
                <a:spcPts val="0"/>
              </a:spcAft>
              <a:buFont typeface="Arial" pitchFamily="34" charset="0"/>
              <a:buChar char="•"/>
              <a:defRPr/>
            </a:pPr>
            <a:r>
              <a:rPr lang="en-US" smtClean="0"/>
              <a:t>ADD THESE LINES</a:t>
            </a:r>
          </a:p>
          <a:p>
            <a:pPr fontAlgn="auto">
              <a:spcAft>
                <a:spcPts val="0"/>
              </a:spcAft>
              <a:buFont typeface="Arial" pitchFamily="34" charset="0"/>
              <a:buNone/>
              <a:defRPr/>
            </a:pPr>
            <a:endParaRPr lang="en-US" smtClean="0"/>
          </a:p>
          <a:p>
            <a:pPr fontAlgn="auto">
              <a:spcAft>
                <a:spcPts val="0"/>
              </a:spcAft>
              <a:buFont typeface="Arial" pitchFamily="34" charset="0"/>
              <a:buNone/>
              <a:defRPr/>
            </a:pPr>
            <a:r>
              <a:rPr lang="en-US" sz="2600" smtClean="0"/>
              <a:t>Toast toast = Toast.makeText(this, "Created !!!",  </a:t>
            </a:r>
            <a:br>
              <a:rPr lang="en-US" sz="2600" smtClean="0"/>
            </a:br>
            <a:r>
              <a:rPr lang="en-US" sz="2600" smtClean="0"/>
              <a:t>                                                                 Toast.LENGTH_LONG);</a:t>
            </a:r>
          </a:p>
          <a:p>
            <a:pPr fontAlgn="auto">
              <a:spcAft>
                <a:spcPts val="0"/>
              </a:spcAft>
              <a:buFont typeface="Arial" pitchFamily="34" charset="0"/>
              <a:buNone/>
              <a:defRPr/>
            </a:pPr>
            <a:r>
              <a:rPr lang="en-US" sz="2600" smtClean="0"/>
              <a:t>toast.show();</a:t>
            </a:r>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63</a:t>
            </a:fld>
            <a:endParaRPr 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1" descr="Screenshot - 9_1_2015 , 1_46_45 PM.png"/>
          <p:cNvPicPr>
            <a:picLocks noGrp="1" noChangeAspect="1"/>
          </p:cNvPicPr>
          <p:nvPr isPhoto="1"/>
        </p:nvPicPr>
        <p:blipFill>
          <a:blip r:embed="rId3" cstate="print"/>
          <a:srcRect/>
          <a:stretch>
            <a:fillRect/>
          </a:stretch>
        </p:blipFill>
        <p:spPr bwMode="auto">
          <a:xfrm>
            <a:off x="6334936" y="990600"/>
            <a:ext cx="2470855" cy="4351445"/>
          </a:xfrm>
          <a:prstGeom prst="rect">
            <a:avLst/>
          </a:prstGeom>
          <a:noFill/>
          <a:ln w="9525">
            <a:noFill/>
            <a:miter lim="800000"/>
            <a:headEnd/>
            <a:tailEnd/>
          </a:ln>
        </p:spPr>
      </p:pic>
      <p:pic>
        <p:nvPicPr>
          <p:cNvPr id="3" name="Picture 1" descr="Screenshot - 9_1_2015 , 1_46_34 PM.png"/>
          <p:cNvPicPr>
            <a:picLocks noGrp="1" noChangeAspect="1"/>
          </p:cNvPicPr>
          <p:nvPr isPhoto="1"/>
        </p:nvPicPr>
        <p:blipFill>
          <a:blip r:embed="rId4" cstate="print"/>
          <a:srcRect/>
          <a:stretch>
            <a:fillRect/>
          </a:stretch>
        </p:blipFill>
        <p:spPr bwMode="auto">
          <a:xfrm>
            <a:off x="3429000" y="1066800"/>
            <a:ext cx="2414587" cy="4114800"/>
          </a:xfrm>
          <a:prstGeom prst="rect">
            <a:avLst/>
          </a:prstGeom>
          <a:noFill/>
          <a:ln w="9525">
            <a:noFill/>
            <a:miter lim="800000"/>
            <a:headEnd/>
            <a:tailEnd/>
          </a:ln>
        </p:spPr>
      </p:pic>
      <p:pic>
        <p:nvPicPr>
          <p:cNvPr id="4" name="Picture 1" descr="Screenshot - 9_1_2015 , 1_34_46 PM.png"/>
          <p:cNvPicPr>
            <a:picLocks noGrp="1" noChangeAspect="1"/>
          </p:cNvPicPr>
          <p:nvPr isPhoto="1"/>
        </p:nvPicPr>
        <p:blipFill>
          <a:blip r:embed="rId5" cstate="print"/>
          <a:srcRect l="68333" t="-35"/>
          <a:stretch>
            <a:fillRect/>
          </a:stretch>
        </p:blipFill>
        <p:spPr bwMode="auto">
          <a:xfrm>
            <a:off x="228600" y="1066800"/>
            <a:ext cx="2656145" cy="41910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pPr>
              <a:defRPr/>
            </a:pPr>
            <a:fld id="{648915D5-F7A9-4C10-8AB7-6A4A72AC4783}" type="slidenum">
              <a:rPr lang="en-US" smtClean="0"/>
              <a:pPr>
                <a:defRPr/>
              </a:pPr>
              <a:t>64</a:t>
            </a:fld>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ctrTitle"/>
          </p:nvPr>
        </p:nvSpPr>
        <p:spPr/>
        <p:txBody>
          <a:bodyPr/>
          <a:lstStyle/>
          <a:p>
            <a:r>
              <a:rPr lang="en-US" smtClean="0"/>
              <a:t>Lab 6</a:t>
            </a:r>
          </a:p>
        </p:txBody>
      </p:sp>
      <p:sp>
        <p:nvSpPr>
          <p:cNvPr id="3" name="Slide Number Placeholder 2"/>
          <p:cNvSpPr>
            <a:spLocks noGrp="1"/>
          </p:cNvSpPr>
          <p:nvPr>
            <p:ph type="sldNum" sz="quarter" idx="12"/>
          </p:nvPr>
        </p:nvSpPr>
        <p:spPr/>
        <p:txBody>
          <a:bodyPr/>
          <a:lstStyle/>
          <a:p>
            <a:pPr>
              <a:defRPr/>
            </a:pPr>
            <a:fld id="{DA99F1F1-04AC-4187-A981-0DE58D693BF3}" type="slidenum">
              <a:rPr lang="en-US" smtClean="0"/>
              <a:pPr>
                <a:defRPr/>
              </a:pPr>
              <a:t>65</a:t>
            </a:fld>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1" descr="Screenshot - 9_1_2015 , 1_47_48 PM.png"/>
          <p:cNvPicPr>
            <a:picLocks noGrp="1" noChangeAspect="1"/>
          </p:cNvPicPr>
          <p:nvPr isPhoto="1"/>
        </p:nvPicPr>
        <p:blipFill>
          <a:blip r:embed="rId3" cstate="print"/>
          <a:srcRect/>
          <a:stretch>
            <a:fillRect/>
          </a:stretch>
        </p:blipFill>
        <p:spPr bwMode="auto">
          <a:xfrm>
            <a:off x="0" y="992188"/>
            <a:ext cx="9144000" cy="4873625"/>
          </a:xfrm>
          <a:prstGeom prst="rect">
            <a:avLst/>
          </a:prstGeom>
          <a:noFill/>
          <a:ln w="9525">
            <a:noFill/>
            <a:miter lim="800000"/>
            <a:headEnd/>
            <a:tailEnd/>
          </a:ln>
        </p:spPr>
      </p:pic>
      <p:sp>
        <p:nvSpPr>
          <p:cNvPr id="3" name="Title 1"/>
          <p:cNvSpPr txBox="1">
            <a:spLocks/>
          </p:cNvSpPr>
          <p:nvPr/>
        </p:nvSpPr>
        <p:spPr>
          <a:xfrm>
            <a:off x="457200" y="152400"/>
            <a:ext cx="82296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smtClean="0">
                <a:ln>
                  <a:noFill/>
                </a:ln>
                <a:solidFill>
                  <a:schemeClr val="tx1"/>
                </a:solidFill>
                <a:effectLst/>
                <a:uLnTx/>
                <a:uFillTx/>
                <a:latin typeface="+mj-lt"/>
                <a:ea typeface="+mj-ea"/>
                <a:cs typeface="+mj-cs"/>
              </a:rPr>
              <a:t>Adding DEBUG Breakpoint</a:t>
            </a:r>
          </a:p>
        </p:txBody>
      </p:sp>
      <p:sp>
        <p:nvSpPr>
          <p:cNvPr id="4" name="Slide Number Placeholder 3"/>
          <p:cNvSpPr>
            <a:spLocks noGrp="1"/>
          </p:cNvSpPr>
          <p:nvPr>
            <p:ph type="sldNum" sz="quarter" idx="12"/>
          </p:nvPr>
        </p:nvSpPr>
        <p:spPr/>
        <p:txBody>
          <a:bodyPr/>
          <a:lstStyle/>
          <a:p>
            <a:pPr>
              <a:defRPr/>
            </a:pPr>
            <a:fld id="{648915D5-F7A9-4C10-8AB7-6A4A72AC4783}" type="slidenum">
              <a:rPr lang="en-US" smtClean="0"/>
              <a:pPr>
                <a:defRPr/>
              </a:pPr>
              <a:t>66</a:t>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1" descr="Screenshot - 9_1_2015 , 1_48_52 PM.png"/>
          <p:cNvPicPr>
            <a:picLocks noGrp="1" noChangeAspect="1"/>
          </p:cNvPicPr>
          <p:nvPr isPhoto="1"/>
        </p:nvPicPr>
        <p:blipFill>
          <a:blip r:embed="rId3" cstate="print"/>
          <a:srcRect/>
          <a:stretch>
            <a:fillRect/>
          </a:stretch>
        </p:blipFill>
        <p:spPr bwMode="auto">
          <a:xfrm>
            <a:off x="473075" y="0"/>
            <a:ext cx="8197850" cy="6858000"/>
          </a:xfrm>
          <a:prstGeom prst="rect">
            <a:avLst/>
          </a:prstGeom>
          <a:noFill/>
          <a:ln w="9525">
            <a:noFill/>
            <a:miter lim="800000"/>
            <a:headEnd/>
            <a:tailEnd/>
          </a:ln>
        </p:spPr>
      </p:pic>
      <p:sp>
        <p:nvSpPr>
          <p:cNvPr id="3" name="Title 1"/>
          <p:cNvSpPr txBox="1">
            <a:spLocks/>
          </p:cNvSpPr>
          <p:nvPr/>
        </p:nvSpPr>
        <p:spPr>
          <a:xfrm>
            <a:off x="3352800" y="3810000"/>
            <a:ext cx="54864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smtClean="0">
                <a:ln>
                  <a:noFill/>
                </a:ln>
                <a:solidFill>
                  <a:schemeClr val="tx1"/>
                </a:solidFill>
                <a:effectLst/>
                <a:uLnTx/>
                <a:uFillTx/>
                <a:latin typeface="+mj-lt"/>
                <a:ea typeface="+mj-ea"/>
                <a:cs typeface="+mj-cs"/>
              </a:rPr>
              <a:t>Debug Mode Screenshot</a:t>
            </a:r>
          </a:p>
        </p:txBody>
      </p:sp>
      <p:sp>
        <p:nvSpPr>
          <p:cNvPr id="4" name="Slide Number Placeholder 3"/>
          <p:cNvSpPr>
            <a:spLocks noGrp="1"/>
          </p:cNvSpPr>
          <p:nvPr>
            <p:ph type="sldNum" sz="quarter" idx="12"/>
          </p:nvPr>
        </p:nvSpPr>
        <p:spPr/>
        <p:txBody>
          <a:bodyPr/>
          <a:lstStyle/>
          <a:p>
            <a:pPr>
              <a:defRPr/>
            </a:pPr>
            <a:fld id="{648915D5-F7A9-4C10-8AB7-6A4A72AC4783}" type="slidenum">
              <a:rPr lang="en-US" smtClean="0"/>
              <a:pPr>
                <a:defRPr/>
              </a:pPr>
              <a:t>67</a:t>
            </a:fld>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1" descr="Screenshot - 9_1_2015 , 1_49_15 PM.png"/>
          <p:cNvPicPr>
            <a:picLocks noGrp="1" noChangeAspect="1"/>
          </p:cNvPicPr>
          <p:nvPr isPhoto="1"/>
        </p:nvPicPr>
        <p:blipFill>
          <a:blip r:embed="rId3" cstate="print"/>
          <a:srcRect/>
          <a:stretch>
            <a:fillRect/>
          </a:stretch>
        </p:blipFill>
        <p:spPr bwMode="auto">
          <a:xfrm>
            <a:off x="0" y="2181225"/>
            <a:ext cx="9144000" cy="2495550"/>
          </a:xfrm>
          <a:prstGeom prst="rect">
            <a:avLst/>
          </a:prstGeom>
          <a:noFill/>
          <a:ln w="9525">
            <a:noFill/>
            <a:miter lim="800000"/>
            <a:headEnd/>
            <a:tailEnd/>
          </a:ln>
        </p:spPr>
      </p:pic>
      <p:sp>
        <p:nvSpPr>
          <p:cNvPr id="3" name="Title 1"/>
          <p:cNvSpPr txBox="1">
            <a:spLocks/>
          </p:cNvSpPr>
          <p:nvPr/>
        </p:nvSpPr>
        <p:spPr>
          <a:xfrm>
            <a:off x="1981200" y="685800"/>
            <a:ext cx="54864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smtClean="0">
                <a:ln>
                  <a:noFill/>
                </a:ln>
                <a:solidFill>
                  <a:schemeClr val="tx1"/>
                </a:solidFill>
                <a:effectLst/>
                <a:uLnTx/>
                <a:uFillTx/>
                <a:latin typeface="+mj-lt"/>
                <a:ea typeface="+mj-ea"/>
                <a:cs typeface="+mj-cs"/>
              </a:rPr>
              <a:t>Stopping the Debbuger</a:t>
            </a:r>
          </a:p>
        </p:txBody>
      </p:sp>
      <p:sp>
        <p:nvSpPr>
          <p:cNvPr id="4" name="Slide Number Placeholder 3"/>
          <p:cNvSpPr>
            <a:spLocks noGrp="1"/>
          </p:cNvSpPr>
          <p:nvPr>
            <p:ph type="sldNum" sz="quarter" idx="12"/>
          </p:nvPr>
        </p:nvSpPr>
        <p:spPr/>
        <p:txBody>
          <a:bodyPr/>
          <a:lstStyle/>
          <a:p>
            <a:pPr>
              <a:defRPr/>
            </a:pPr>
            <a:fld id="{648915D5-F7A9-4C10-8AB7-6A4A72AC4783}" type="slidenum">
              <a:rPr lang="en-US" smtClean="0"/>
              <a:pPr>
                <a:defRPr/>
              </a:pPr>
              <a:t>68</a:t>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Dalvik</a:t>
            </a:r>
            <a:r>
              <a:rPr lang="en-US" dirty="0" smtClean="0"/>
              <a:t> Debug Monitor Server</a:t>
            </a:r>
            <a:endParaRPr lang="en-US" dirty="0"/>
          </a:p>
        </p:txBody>
      </p:sp>
      <p:sp>
        <p:nvSpPr>
          <p:cNvPr id="3" name="Content Placeholder 2"/>
          <p:cNvSpPr>
            <a:spLocks noGrp="1"/>
          </p:cNvSpPr>
          <p:nvPr>
            <p:ph idx="1"/>
          </p:nvPr>
        </p:nvSpPr>
        <p:spPr/>
        <p:txBody>
          <a:bodyPr>
            <a:normAutofit lnSpcReduction="10000"/>
          </a:bodyPr>
          <a:lstStyle/>
          <a:p>
            <a:r>
              <a:rPr lang="en-US" dirty="0" smtClean="0"/>
              <a:t>DDMS</a:t>
            </a:r>
          </a:p>
          <a:p>
            <a:r>
              <a:rPr lang="en-US" dirty="0" smtClean="0"/>
              <a:t>debugging tool</a:t>
            </a:r>
          </a:p>
          <a:p>
            <a:r>
              <a:rPr lang="en-US" dirty="0" smtClean="0"/>
              <a:t>"provides, </a:t>
            </a:r>
            <a:r>
              <a:rPr lang="en-US" dirty="0"/>
              <a:t>screen capture on the device, thread and heap information on the device, </a:t>
            </a:r>
            <a:r>
              <a:rPr lang="en-US" dirty="0" err="1"/>
              <a:t>logcat</a:t>
            </a:r>
            <a:r>
              <a:rPr lang="en-US" dirty="0"/>
              <a:t>, process, and radio state information, incoming call and SMS spoofing, location data spoofing, and more</a:t>
            </a:r>
            <a:r>
              <a:rPr lang="en-US" dirty="0" smtClean="0"/>
              <a:t>."</a:t>
            </a:r>
          </a:p>
          <a:p>
            <a:r>
              <a:rPr lang="en-US" dirty="0" smtClean="0"/>
              <a:t>can interact with DDMS via Eclipse plugin, another view in Eclipse</a:t>
            </a:r>
            <a:endParaRPr lang="en-US" dirty="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69</a:t>
            </a:fld>
            <a:endParaRPr lang="en-US"/>
          </a:p>
        </p:txBody>
      </p:sp>
    </p:spTree>
    <p:extLst>
      <p:ext uri="{BB962C8B-B14F-4D97-AF65-F5344CB8AC3E}">
        <p14:creationId xmlns:p14="http://schemas.microsoft.com/office/powerpoint/2010/main" xmlns="" val="1711310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mtClean="0"/>
              <a:t>Android Runtime</a:t>
            </a:r>
            <a:endParaRPr lang="en-US"/>
          </a:p>
        </p:txBody>
      </p:sp>
      <p:sp>
        <p:nvSpPr>
          <p:cNvPr id="3" name="Slide Number Placeholder 2"/>
          <p:cNvSpPr>
            <a:spLocks noGrp="1"/>
          </p:cNvSpPr>
          <p:nvPr>
            <p:ph type="sldNum" sz="quarter" idx="12"/>
          </p:nvPr>
        </p:nvSpPr>
        <p:spPr/>
        <p:txBody>
          <a:bodyPr/>
          <a:lstStyle/>
          <a:p>
            <a:pPr>
              <a:defRPr/>
            </a:pPr>
            <a:fld id="{DA99F1F1-04AC-4187-A981-0DE58D693BF3}" type="slidenum">
              <a:rPr lang="en-US" smtClean="0"/>
              <a:pPr>
                <a:defRPr/>
              </a:pPr>
              <a:t>7</a:t>
            </a:fld>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DDMS</a:t>
            </a:r>
            <a:endParaRPr lang="en-US" dirty="0"/>
          </a:p>
        </p:txBody>
      </p:sp>
      <p:pic>
        <p:nvPicPr>
          <p:cNvPr id="2053"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1371600"/>
            <a:ext cx="8981268" cy="5257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70</a:t>
            </a:fld>
            <a:endParaRPr lang="en-US"/>
          </a:p>
        </p:txBody>
      </p:sp>
    </p:spTree>
    <p:extLst>
      <p:ext uri="{BB962C8B-B14F-4D97-AF65-F5344CB8AC3E}">
        <p14:creationId xmlns:p14="http://schemas.microsoft.com/office/powerpoint/2010/main" xmlns="" val="30338691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Some Elements covered</a:t>
            </a:r>
            <a:endParaRPr lang="en-US" dirty="0"/>
          </a:p>
        </p:txBody>
      </p:sp>
      <p:sp>
        <p:nvSpPr>
          <p:cNvPr id="3" name="Content Placeholder 2"/>
          <p:cNvSpPr>
            <a:spLocks noGrp="1"/>
          </p:cNvSpPr>
          <p:nvPr>
            <p:ph idx="1"/>
          </p:nvPr>
        </p:nvSpPr>
        <p:spPr>
          <a:xfrm>
            <a:off x="0" y="1112837"/>
            <a:ext cx="9220200" cy="5211763"/>
          </a:xfrm>
        </p:spPr>
        <p:txBody>
          <a:bodyPr>
            <a:normAutofit/>
          </a:bodyPr>
          <a:lstStyle/>
          <a:p>
            <a:pPr lvl="1"/>
            <a:r>
              <a:rPr lang="en-US" smtClean="0"/>
              <a:t>onCreate()  in Activity</a:t>
            </a:r>
          </a:p>
          <a:p>
            <a:pPr lvl="1"/>
            <a:r>
              <a:rPr lang="en-US" smtClean="0"/>
              <a:t>Adding Text and Changing Properties from Code</a:t>
            </a:r>
            <a:endParaRPr lang="en-US" dirty="0" smtClean="0"/>
          </a:p>
          <a:p>
            <a:pPr lvl="1"/>
            <a:r>
              <a:rPr lang="en-US" dirty="0" smtClean="0"/>
              <a:t>Use </a:t>
            </a:r>
            <a:r>
              <a:rPr lang="en-US" smtClean="0"/>
              <a:t>the log to v, d, i, w</a:t>
            </a:r>
            <a:r>
              <a:rPr lang="en-US" dirty="0" smtClean="0"/>
              <a:t>, e</a:t>
            </a:r>
          </a:p>
          <a:p>
            <a:pPr lvl="1">
              <a:buNone/>
            </a:pPr>
            <a:r>
              <a:rPr lang="en-US" smtClean="0"/>
              <a:t>    VERBOSE</a:t>
            </a:r>
            <a:r>
              <a:rPr lang="en-US" dirty="0" smtClean="0"/>
              <a:t>, DEBUG, INFO, WARN, ERROR</a:t>
            </a:r>
          </a:p>
          <a:p>
            <a:pPr lvl="1"/>
            <a:r>
              <a:rPr lang="en-US" dirty="0" smtClean="0"/>
              <a:t>Create a TAG so we </a:t>
            </a:r>
            <a:r>
              <a:rPr lang="en-US" smtClean="0"/>
              <a:t>can filter</a:t>
            </a:r>
          </a:p>
          <a:p>
            <a:pPr lvl="1"/>
            <a:r>
              <a:rPr lang="en-US" smtClean="0"/>
              <a:t>Toast a message</a:t>
            </a:r>
          </a:p>
          <a:p>
            <a:pPr lvl="1"/>
            <a:r>
              <a:rPr lang="en-US" smtClean="0"/>
              <a:t>Debug BreakPoint</a:t>
            </a:r>
          </a:p>
          <a:p>
            <a:pPr lvl="1"/>
            <a:r>
              <a:rPr lang="en-US" smtClean="0"/>
              <a:t>ScreenShot of the APP</a:t>
            </a:r>
            <a:endParaRPr lang="en-US" dirty="0" smtClean="0"/>
          </a:p>
          <a:p>
            <a:pPr lvl="1"/>
            <a:endParaRPr lang="en-US" dirty="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71</a:t>
            </a:fld>
            <a:endParaRPr lang="en-US"/>
          </a:p>
        </p:txBody>
      </p:sp>
    </p:spTree>
    <p:extLst>
      <p:ext uri="{BB962C8B-B14F-4D97-AF65-F5344CB8AC3E}">
        <p14:creationId xmlns:p14="http://schemas.microsoft.com/office/powerpoint/2010/main" xmlns="" val="16953761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mtClean="0"/>
              <a:t>Lab 7</a:t>
            </a:r>
            <a:endParaRPr lang="en-US"/>
          </a:p>
        </p:txBody>
      </p:sp>
      <p:sp>
        <p:nvSpPr>
          <p:cNvPr id="5" name="Subtitle 4"/>
          <p:cNvSpPr>
            <a:spLocks noGrp="1"/>
          </p:cNvSpPr>
          <p:nvPr>
            <p:ph type="subTitle" idx="1"/>
          </p:nvPr>
        </p:nvSpPr>
        <p:spPr/>
        <p:txBody>
          <a:bodyPr/>
          <a:lstStyle/>
          <a:p>
            <a:r>
              <a:rPr lang="en-US" smtClean="0"/>
              <a:t>Adding Button and OnClickEvent</a:t>
            </a:r>
            <a:endParaRPr lang="en-US"/>
          </a:p>
        </p:txBody>
      </p:sp>
      <p:sp>
        <p:nvSpPr>
          <p:cNvPr id="6" name="Slide Number Placeholder 5"/>
          <p:cNvSpPr>
            <a:spLocks noGrp="1"/>
          </p:cNvSpPr>
          <p:nvPr>
            <p:ph type="sldNum" sz="quarter" idx="12"/>
          </p:nvPr>
        </p:nvSpPr>
        <p:spPr/>
        <p:txBody>
          <a:bodyPr/>
          <a:lstStyle/>
          <a:p>
            <a:pPr>
              <a:defRPr/>
            </a:pPr>
            <a:fld id="{DA99F1F1-04AC-4187-A981-0DE58D693BF3}" type="slidenum">
              <a:rPr lang="en-US" smtClean="0"/>
              <a:pPr>
                <a:defRPr/>
              </a:pPr>
              <a:t>72</a:t>
            </a:fld>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1" descr="Screenshot - 9_1_2015 , 1_49_43 PM.png"/>
          <p:cNvPicPr>
            <a:picLocks noGrp="1" noChangeAspect="1"/>
          </p:cNvPicPr>
          <p:nvPr isPhoto="1"/>
        </p:nvPicPr>
        <p:blipFill>
          <a:blip r:embed="rId3" cstate="print"/>
          <a:srcRect/>
          <a:stretch>
            <a:fillRect/>
          </a:stretch>
        </p:blipFill>
        <p:spPr bwMode="auto">
          <a:xfrm>
            <a:off x="0" y="1682750"/>
            <a:ext cx="9144000" cy="4870450"/>
          </a:xfrm>
          <a:prstGeom prst="rect">
            <a:avLst/>
          </a:prstGeom>
          <a:noFill/>
          <a:ln w="9525">
            <a:noFill/>
            <a:miter lim="800000"/>
            <a:headEnd/>
            <a:tailEnd/>
          </a:ln>
        </p:spPr>
      </p:pic>
      <p:sp>
        <p:nvSpPr>
          <p:cNvPr id="3" name="Title 2"/>
          <p:cNvSpPr>
            <a:spLocks noGrp="1"/>
          </p:cNvSpPr>
          <p:nvPr>
            <p:ph type="title"/>
          </p:nvPr>
        </p:nvSpPr>
        <p:spPr>
          <a:xfrm>
            <a:off x="457200" y="152400"/>
            <a:ext cx="8229600" cy="1143000"/>
          </a:xfrm>
        </p:spPr>
        <p:txBody>
          <a:bodyPr/>
          <a:lstStyle/>
          <a:p>
            <a:r>
              <a:rPr lang="en-US" sz="3200" smtClean="0"/>
              <a:t>On Activity_main.xml  - 1</a:t>
            </a:r>
            <a:br>
              <a:rPr lang="en-US" sz="3200" smtClean="0"/>
            </a:br>
            <a:r>
              <a:rPr lang="en-US" sz="3200" smtClean="0"/>
              <a:t>add a button and change properties to </a:t>
            </a:r>
            <a:r>
              <a:rPr lang="en-US" sz="3200" smtClean="0">
                <a:solidFill>
                  <a:srgbClr val="00B0F0"/>
                </a:solidFill>
              </a:rPr>
              <a:t>Submit</a:t>
            </a:r>
            <a:endParaRPr lang="en-US" sz="3200">
              <a:solidFill>
                <a:srgbClr val="00B0F0"/>
              </a:solidFill>
            </a:endParaRPr>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73</a:t>
            </a:fld>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1" descr="Screenshot - 9_1_2015 , 1_50_12 PM.png"/>
          <p:cNvPicPr>
            <a:picLocks noGrp="1" noChangeAspect="1"/>
          </p:cNvPicPr>
          <p:nvPr isPhoto="1"/>
        </p:nvPicPr>
        <p:blipFill>
          <a:blip r:embed="rId3" cstate="print"/>
          <a:srcRect/>
          <a:stretch>
            <a:fillRect/>
          </a:stretch>
        </p:blipFill>
        <p:spPr bwMode="auto">
          <a:xfrm>
            <a:off x="0" y="0"/>
            <a:ext cx="9144000" cy="3716337"/>
          </a:xfrm>
          <a:prstGeom prst="rect">
            <a:avLst/>
          </a:prstGeom>
          <a:noFill/>
          <a:ln w="9525">
            <a:noFill/>
            <a:miter lim="800000"/>
            <a:headEnd/>
            <a:tailEnd/>
          </a:ln>
        </p:spPr>
      </p:pic>
      <p:pic>
        <p:nvPicPr>
          <p:cNvPr id="3" name="Picture 1" descr="Screenshot - 9_1_2015 , 1_50_40 PM.png"/>
          <p:cNvPicPr>
            <a:picLocks noGrp="1" noChangeAspect="1"/>
          </p:cNvPicPr>
          <p:nvPr isPhoto="1"/>
        </p:nvPicPr>
        <p:blipFill>
          <a:blip r:embed="rId4" cstate="print"/>
          <a:srcRect/>
          <a:stretch>
            <a:fillRect/>
          </a:stretch>
        </p:blipFill>
        <p:spPr bwMode="auto">
          <a:xfrm>
            <a:off x="0" y="3660775"/>
            <a:ext cx="9144000" cy="3197225"/>
          </a:xfrm>
          <a:prstGeom prst="rect">
            <a:avLst/>
          </a:prstGeom>
          <a:noFill/>
          <a:ln w="9525">
            <a:noFill/>
            <a:miter lim="800000"/>
            <a:headEnd/>
            <a:tailEnd/>
          </a:ln>
        </p:spPr>
      </p:pic>
      <p:sp>
        <p:nvSpPr>
          <p:cNvPr id="4" name="Title 2"/>
          <p:cNvSpPr txBox="1">
            <a:spLocks/>
          </p:cNvSpPr>
          <p:nvPr/>
        </p:nvSpPr>
        <p:spPr>
          <a:xfrm>
            <a:off x="2438400" y="76200"/>
            <a:ext cx="8229600" cy="4572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smtClean="0">
                <a:ln>
                  <a:noFill/>
                </a:ln>
                <a:solidFill>
                  <a:schemeClr val="tx1"/>
                </a:solidFill>
                <a:effectLst/>
                <a:uLnTx/>
                <a:uFillTx/>
                <a:latin typeface="+mj-lt"/>
                <a:ea typeface="+mj-ea"/>
                <a:cs typeface="+mj-cs"/>
              </a:rPr>
              <a:t>On Activity_main.xml  - 2</a:t>
            </a:r>
            <a:endParaRPr kumimoji="0" lang="en-US" sz="3200" b="0" i="0" u="none" strike="noStrike" kern="1200" cap="none" spc="0" normalizeH="0" baseline="0" noProof="0">
              <a:ln>
                <a:noFill/>
              </a:ln>
              <a:solidFill>
                <a:srgbClr val="00B0F0"/>
              </a:solidFill>
              <a:effectLst/>
              <a:uLnTx/>
              <a:uFillTx/>
              <a:latin typeface="+mj-lt"/>
              <a:ea typeface="+mj-ea"/>
              <a:cs typeface="+mj-cs"/>
            </a:endParaRPr>
          </a:p>
        </p:txBody>
      </p:sp>
      <p:sp>
        <p:nvSpPr>
          <p:cNvPr id="5" name="Slide Number Placeholder 4"/>
          <p:cNvSpPr>
            <a:spLocks noGrp="1"/>
          </p:cNvSpPr>
          <p:nvPr>
            <p:ph type="sldNum" sz="quarter" idx="12"/>
          </p:nvPr>
        </p:nvSpPr>
        <p:spPr/>
        <p:txBody>
          <a:bodyPr/>
          <a:lstStyle/>
          <a:p>
            <a:pPr>
              <a:defRPr/>
            </a:pPr>
            <a:fld id="{648915D5-F7A9-4C10-8AB7-6A4A72AC4783}" type="slidenum">
              <a:rPr lang="en-US" smtClean="0"/>
              <a:pPr>
                <a:defRPr/>
              </a:pPr>
              <a:t>74</a:t>
            </a:fld>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1" descr="Screenshot - 9_1_2015 , 2_06_33 PM.png"/>
          <p:cNvPicPr>
            <a:picLocks noGrp="1" noChangeAspect="1"/>
          </p:cNvPicPr>
          <p:nvPr isPhoto="1"/>
        </p:nvPicPr>
        <p:blipFill>
          <a:blip r:embed="rId3" cstate="print"/>
          <a:srcRect/>
          <a:stretch>
            <a:fillRect/>
          </a:stretch>
        </p:blipFill>
        <p:spPr bwMode="auto">
          <a:xfrm>
            <a:off x="0" y="1011238"/>
            <a:ext cx="9144000" cy="4835525"/>
          </a:xfrm>
          <a:prstGeom prst="rect">
            <a:avLst/>
          </a:prstGeom>
          <a:noFill/>
          <a:ln w="9525">
            <a:noFill/>
            <a:miter lim="800000"/>
            <a:headEnd/>
            <a:tailEnd/>
          </a:ln>
        </p:spPr>
      </p:pic>
      <p:sp>
        <p:nvSpPr>
          <p:cNvPr id="4" name="Title 2"/>
          <p:cNvSpPr txBox="1">
            <a:spLocks/>
          </p:cNvSpPr>
          <p:nvPr/>
        </p:nvSpPr>
        <p:spPr>
          <a:xfrm>
            <a:off x="457200" y="152400"/>
            <a:ext cx="82296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smtClean="0">
                <a:ln>
                  <a:noFill/>
                </a:ln>
                <a:solidFill>
                  <a:schemeClr val="tx1"/>
                </a:solidFill>
                <a:effectLst/>
                <a:uLnTx/>
                <a:uFillTx/>
                <a:latin typeface="+mj-lt"/>
                <a:ea typeface="+mj-ea"/>
                <a:cs typeface="+mj-cs"/>
              </a:rPr>
              <a:t>Create a new Java Class</a:t>
            </a:r>
            <a:endParaRPr kumimoji="0" lang="en-US" sz="3200" b="0" i="0" u="none" strike="noStrike" kern="1200" cap="none" spc="0" normalizeH="0" baseline="0" noProof="0">
              <a:ln>
                <a:noFill/>
              </a:ln>
              <a:solidFill>
                <a:srgbClr val="00B0F0"/>
              </a:solidFill>
              <a:effectLst/>
              <a:uLnTx/>
              <a:uFillTx/>
              <a:latin typeface="+mj-lt"/>
              <a:ea typeface="+mj-ea"/>
              <a:cs typeface="+mj-cs"/>
            </a:endParaRPr>
          </a:p>
        </p:txBody>
      </p:sp>
      <p:pic>
        <p:nvPicPr>
          <p:cNvPr id="5" name="Picture 1" descr="Screenshot - 9_1_2015 , 2_07_03 PM.png"/>
          <p:cNvPicPr>
            <a:picLocks noGrp="1" noChangeAspect="1"/>
          </p:cNvPicPr>
          <p:nvPr isPhoto="1"/>
        </p:nvPicPr>
        <p:blipFill>
          <a:blip r:embed="rId4" cstate="print"/>
          <a:srcRect/>
          <a:stretch>
            <a:fillRect/>
          </a:stretch>
        </p:blipFill>
        <p:spPr bwMode="auto">
          <a:xfrm>
            <a:off x="2743200" y="4191000"/>
            <a:ext cx="4648200" cy="2191756"/>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pPr>
              <a:defRPr/>
            </a:pPr>
            <a:fld id="{648915D5-F7A9-4C10-8AB7-6A4A72AC4783}" type="slidenum">
              <a:rPr lang="en-US" smtClean="0"/>
              <a:pPr>
                <a:defRPr/>
              </a:pPr>
              <a:t>75</a:t>
            </a:fld>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1" descr="Screenshot - 9_1_2015 , 2_08_28 PM.png"/>
          <p:cNvPicPr>
            <a:picLocks noGrp="1" noChangeAspect="1"/>
          </p:cNvPicPr>
          <p:nvPr isPhoto="1"/>
        </p:nvPicPr>
        <p:blipFill>
          <a:blip r:embed="rId3" cstate="print"/>
          <a:srcRect/>
          <a:stretch>
            <a:fillRect/>
          </a:stretch>
        </p:blipFill>
        <p:spPr bwMode="auto">
          <a:xfrm>
            <a:off x="0" y="733425"/>
            <a:ext cx="9144000" cy="5389563"/>
          </a:xfrm>
          <a:prstGeom prst="rect">
            <a:avLst/>
          </a:prstGeom>
          <a:noFill/>
          <a:ln w="9525">
            <a:noFill/>
            <a:miter lim="800000"/>
            <a:headEnd/>
            <a:tailEnd/>
          </a:ln>
        </p:spPr>
      </p:pic>
      <p:sp>
        <p:nvSpPr>
          <p:cNvPr id="3" name="Title 1"/>
          <p:cNvSpPr txBox="1">
            <a:spLocks/>
          </p:cNvSpPr>
          <p:nvPr/>
        </p:nvSpPr>
        <p:spPr>
          <a:xfrm>
            <a:off x="457200" y="76200"/>
            <a:ext cx="82296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smtClean="0">
                <a:ln>
                  <a:noFill/>
                </a:ln>
                <a:solidFill>
                  <a:schemeClr val="tx1"/>
                </a:solidFill>
                <a:effectLst/>
                <a:uLnTx/>
                <a:uFillTx/>
                <a:latin typeface="+mj-lt"/>
                <a:ea typeface="+mj-ea"/>
                <a:cs typeface="+mj-cs"/>
              </a:rPr>
              <a:t>New OnCreate Method</a:t>
            </a:r>
            <a:endParaRPr kumimoji="0" lang="en-US" sz="4400" b="0" i="0" u="none" strike="noStrike" kern="1200" cap="none" spc="0" normalizeH="0" baseline="0" noProof="0">
              <a:ln>
                <a:noFill/>
              </a:ln>
              <a:solidFill>
                <a:schemeClr val="tx1"/>
              </a:solidFill>
              <a:effectLst/>
              <a:uLnTx/>
              <a:uFillTx/>
              <a:latin typeface="+mj-lt"/>
              <a:ea typeface="+mj-ea"/>
              <a:cs typeface="+mj-cs"/>
            </a:endParaRPr>
          </a:p>
        </p:txBody>
      </p:sp>
      <p:sp>
        <p:nvSpPr>
          <p:cNvPr id="4" name="Slide Number Placeholder 3"/>
          <p:cNvSpPr>
            <a:spLocks noGrp="1"/>
          </p:cNvSpPr>
          <p:nvPr>
            <p:ph type="sldNum" sz="quarter" idx="12"/>
          </p:nvPr>
        </p:nvSpPr>
        <p:spPr/>
        <p:txBody>
          <a:bodyPr/>
          <a:lstStyle/>
          <a:p>
            <a:pPr>
              <a:defRPr/>
            </a:pPr>
            <a:fld id="{648915D5-F7A9-4C10-8AB7-6A4A72AC4783}" type="slidenum">
              <a:rPr lang="en-US" smtClean="0"/>
              <a:pPr>
                <a:defRPr/>
              </a:pPr>
              <a:t>76</a:t>
            </a:fld>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smtClean="0"/>
              <a:t>New OnCreate Method</a:t>
            </a:r>
            <a:endParaRPr lang="en-US"/>
          </a:p>
        </p:txBody>
      </p:sp>
      <p:sp>
        <p:nvSpPr>
          <p:cNvPr id="3" name="Content Placeholder 2"/>
          <p:cNvSpPr>
            <a:spLocks noGrp="1"/>
          </p:cNvSpPr>
          <p:nvPr>
            <p:ph idx="1"/>
          </p:nvPr>
        </p:nvSpPr>
        <p:spPr>
          <a:xfrm>
            <a:off x="457200" y="1219200"/>
            <a:ext cx="8229600" cy="4525963"/>
          </a:xfrm>
        </p:spPr>
        <p:txBody>
          <a:bodyPr/>
          <a:lstStyle/>
          <a:p>
            <a:pPr>
              <a:buNone/>
            </a:pPr>
            <a:r>
              <a:rPr lang="en-US" sz="1200" smtClean="0"/>
              <a:t>package com.example.helloandroid;</a:t>
            </a:r>
          </a:p>
          <a:p>
            <a:pPr>
              <a:buNone/>
            </a:pPr>
            <a:endParaRPr lang="en-US" sz="1200" smtClean="0"/>
          </a:p>
          <a:p>
            <a:pPr>
              <a:buNone/>
            </a:pPr>
            <a:r>
              <a:rPr lang="en-US" sz="1200" smtClean="0"/>
              <a:t>import android.app.Activity;</a:t>
            </a:r>
          </a:p>
          <a:p>
            <a:pPr>
              <a:buNone/>
            </a:pPr>
            <a:r>
              <a:rPr lang="en-US" sz="1200" smtClean="0"/>
              <a:t>import android.os.Bundle;</a:t>
            </a:r>
          </a:p>
          <a:p>
            <a:pPr>
              <a:buNone/>
            </a:pPr>
            <a:r>
              <a:rPr lang="en-US" sz="1200" smtClean="0"/>
              <a:t>import android.os.StrictMode;</a:t>
            </a:r>
          </a:p>
          <a:p>
            <a:pPr>
              <a:buNone/>
            </a:pPr>
            <a:r>
              <a:rPr lang="en-US" sz="1200" smtClean="0"/>
              <a:t>import android.util.Log;</a:t>
            </a:r>
          </a:p>
          <a:p>
            <a:pPr>
              <a:buNone/>
            </a:pPr>
            <a:r>
              <a:rPr lang="en-US" sz="1200" smtClean="0"/>
              <a:t>import android.view.Menu;</a:t>
            </a:r>
          </a:p>
          <a:p>
            <a:pPr>
              <a:buNone/>
            </a:pPr>
            <a:r>
              <a:rPr lang="en-US" sz="1200" smtClean="0"/>
              <a:t>import android.view.MenuItem;</a:t>
            </a:r>
          </a:p>
          <a:p>
            <a:pPr>
              <a:buNone/>
            </a:pPr>
            <a:r>
              <a:rPr lang="en-US" sz="1200" smtClean="0"/>
              <a:t>import android.widget.Button;</a:t>
            </a:r>
          </a:p>
          <a:p>
            <a:pPr>
              <a:buNone/>
            </a:pPr>
            <a:r>
              <a:rPr lang="en-US" sz="1200" smtClean="0"/>
              <a:t>import android.widget.TextView;</a:t>
            </a:r>
          </a:p>
          <a:p>
            <a:pPr>
              <a:buNone/>
            </a:pPr>
            <a:r>
              <a:rPr lang="en-US" sz="1200" smtClean="0"/>
              <a:t>import android.widget.Toast;</a:t>
            </a:r>
            <a:br>
              <a:rPr lang="en-US" sz="1200" smtClean="0"/>
            </a:br>
            <a:endParaRPr lang="en-US" sz="1200" smtClean="0"/>
          </a:p>
          <a:p>
            <a:pPr>
              <a:buNone/>
            </a:pPr>
            <a:r>
              <a:rPr lang="en-US" sz="1200" smtClean="0"/>
              <a:t>public class MainActivity extends AppCompatActivity {</a:t>
            </a:r>
          </a:p>
          <a:p>
            <a:pPr>
              <a:buNone/>
            </a:pPr>
            <a:r>
              <a:rPr lang="en-US" sz="1200" smtClean="0"/>
              <a:t>    TextView textView;</a:t>
            </a:r>
          </a:p>
          <a:p>
            <a:pPr>
              <a:buNone/>
            </a:pPr>
            <a:r>
              <a:rPr lang="en-US" sz="1200" smtClean="0"/>
              <a:t>    Button ourButton;</a:t>
            </a:r>
          </a:p>
          <a:p>
            <a:pPr>
              <a:buNone/>
            </a:pPr>
            <a:r>
              <a:rPr lang="en-US" sz="1200" smtClean="0"/>
              <a:t>    // OVER WRITE OnCreate Method in LAB 7</a:t>
            </a:r>
          </a:p>
          <a:p>
            <a:pPr>
              <a:buNone/>
            </a:pPr>
            <a:r>
              <a:rPr lang="en-US" sz="1200" smtClean="0"/>
              <a:t>    @Override</a:t>
            </a:r>
          </a:p>
          <a:p>
            <a:pPr>
              <a:buNone/>
            </a:pPr>
            <a:r>
              <a:rPr lang="en-US" sz="1200" smtClean="0"/>
              <a:t>    protected void onCreate(Bundle bundle) {</a:t>
            </a:r>
          </a:p>
          <a:p>
            <a:pPr>
              <a:buNone/>
            </a:pPr>
            <a:r>
              <a:rPr lang="en-US" sz="1200" smtClean="0"/>
              <a:t>        super.onCreate(bundle);</a:t>
            </a:r>
          </a:p>
          <a:p>
            <a:pPr>
              <a:buNone/>
            </a:pPr>
            <a:r>
              <a:rPr lang="en-US" sz="1200" smtClean="0"/>
              <a:t>        setContentView(R.layout.activity_main);</a:t>
            </a:r>
          </a:p>
          <a:p>
            <a:pPr>
              <a:buNone/>
            </a:pPr>
            <a:r>
              <a:rPr lang="en-US" sz="1200" smtClean="0"/>
              <a:t>        textView = (TextView) findViewById(R.id.textView);</a:t>
            </a:r>
          </a:p>
          <a:p>
            <a:pPr>
              <a:buNone/>
            </a:pPr>
            <a:r>
              <a:rPr lang="en-US" sz="1200" smtClean="0"/>
              <a:t>        ourButton = (Button) findViewById(R.id.button);</a:t>
            </a:r>
          </a:p>
          <a:p>
            <a:pPr>
              <a:buNone/>
            </a:pPr>
            <a:r>
              <a:rPr lang="en-US" sz="1200" smtClean="0"/>
              <a:t>        ourButton.setOnClickListener(new OurOnClickListener(this));</a:t>
            </a:r>
          </a:p>
          <a:p>
            <a:pPr>
              <a:buNone/>
            </a:pPr>
            <a:r>
              <a:rPr lang="en-US" sz="1200" smtClean="0"/>
              <a:t>    }</a:t>
            </a:r>
          </a:p>
          <a:p>
            <a:pPr>
              <a:buNone/>
            </a:pPr>
            <a:r>
              <a:rPr lang="en-US" sz="1200" smtClean="0"/>
              <a:t>...</a:t>
            </a:r>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77</a:t>
            </a:fld>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1" descr="Screenshot - 9_1_2015 , 2_09_06 PM.png"/>
          <p:cNvPicPr>
            <a:picLocks noGrp="1" noChangeAspect="1"/>
          </p:cNvPicPr>
          <p:nvPr isPhoto="1"/>
        </p:nvPicPr>
        <p:blipFill>
          <a:blip r:embed="rId3" cstate="print"/>
          <a:srcRect b="9756"/>
          <a:stretch>
            <a:fillRect/>
          </a:stretch>
        </p:blipFill>
        <p:spPr bwMode="auto">
          <a:xfrm>
            <a:off x="0" y="990600"/>
            <a:ext cx="9144000" cy="5638800"/>
          </a:xfrm>
          <a:prstGeom prst="rect">
            <a:avLst/>
          </a:prstGeom>
          <a:noFill/>
          <a:ln w="9525">
            <a:noFill/>
            <a:miter lim="800000"/>
            <a:headEnd/>
            <a:tailEnd/>
          </a:ln>
        </p:spPr>
      </p:pic>
      <p:sp>
        <p:nvSpPr>
          <p:cNvPr id="3" name="Title 1"/>
          <p:cNvSpPr txBox="1">
            <a:spLocks/>
          </p:cNvSpPr>
          <p:nvPr/>
        </p:nvSpPr>
        <p:spPr>
          <a:xfrm>
            <a:off x="457200" y="152400"/>
            <a:ext cx="82296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smtClean="0">
                <a:ln>
                  <a:noFill/>
                </a:ln>
                <a:solidFill>
                  <a:schemeClr val="tx1"/>
                </a:solidFill>
                <a:effectLst/>
                <a:uLnTx/>
                <a:uFillTx/>
                <a:latin typeface="+mj-lt"/>
                <a:ea typeface="+mj-ea"/>
                <a:cs typeface="+mj-cs"/>
              </a:rPr>
              <a:t>New OurOnClickListener</a:t>
            </a:r>
            <a:r>
              <a:rPr kumimoji="0" lang="en-US" sz="4400" b="0" i="0" u="none" strike="noStrike" kern="1200" cap="none" spc="0" normalizeH="0" noProof="0" smtClean="0">
                <a:ln>
                  <a:noFill/>
                </a:ln>
                <a:solidFill>
                  <a:schemeClr val="tx1"/>
                </a:solidFill>
                <a:effectLst/>
                <a:uLnTx/>
                <a:uFillTx/>
                <a:latin typeface="+mj-lt"/>
                <a:ea typeface="+mj-ea"/>
                <a:cs typeface="+mj-cs"/>
              </a:rPr>
              <a:t> Class</a:t>
            </a:r>
            <a:endParaRPr kumimoji="0" lang="en-US" sz="4400" b="0" i="0" u="none" strike="noStrike" kern="1200" cap="none" spc="0" normalizeH="0" baseline="0" noProof="0">
              <a:ln>
                <a:noFill/>
              </a:ln>
              <a:solidFill>
                <a:schemeClr val="tx1"/>
              </a:solidFill>
              <a:effectLst/>
              <a:uLnTx/>
              <a:uFillTx/>
              <a:latin typeface="+mj-lt"/>
              <a:ea typeface="+mj-ea"/>
              <a:cs typeface="+mj-cs"/>
            </a:endParaRPr>
          </a:p>
        </p:txBody>
      </p:sp>
      <p:sp>
        <p:nvSpPr>
          <p:cNvPr id="4" name="Slide Number Placeholder 3"/>
          <p:cNvSpPr>
            <a:spLocks noGrp="1"/>
          </p:cNvSpPr>
          <p:nvPr>
            <p:ph type="sldNum" sz="quarter" idx="12"/>
          </p:nvPr>
        </p:nvSpPr>
        <p:spPr/>
        <p:txBody>
          <a:bodyPr/>
          <a:lstStyle/>
          <a:p>
            <a:pPr>
              <a:defRPr/>
            </a:pPr>
            <a:fld id="{648915D5-F7A9-4C10-8AB7-6A4A72AC4783}" type="slidenum">
              <a:rPr lang="en-US" smtClean="0"/>
              <a:pPr>
                <a:defRPr/>
              </a:pPr>
              <a:t>78</a:t>
            </a:fld>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smtClean="0"/>
              <a:t>NEW CLASS CREATED IN LAB 7</a:t>
            </a:r>
          </a:p>
        </p:txBody>
      </p:sp>
      <p:sp>
        <p:nvSpPr>
          <p:cNvPr id="3" name="Content Placeholder 2"/>
          <p:cNvSpPr>
            <a:spLocks noGrp="1"/>
          </p:cNvSpPr>
          <p:nvPr>
            <p:ph idx="1"/>
          </p:nvPr>
        </p:nvSpPr>
        <p:spPr>
          <a:xfrm>
            <a:off x="457200" y="990600"/>
            <a:ext cx="8229600" cy="4525963"/>
          </a:xfrm>
        </p:spPr>
        <p:txBody>
          <a:bodyPr/>
          <a:lstStyle/>
          <a:p>
            <a:pPr>
              <a:buNone/>
            </a:pPr>
            <a:r>
              <a:rPr lang="en-US" sz="1400" smtClean="0"/>
              <a:t>package com.example.helloandroid;</a:t>
            </a:r>
          </a:p>
          <a:p>
            <a:pPr>
              <a:buNone/>
            </a:pPr>
            <a:r>
              <a:rPr lang="en-US" sz="1400" smtClean="0"/>
              <a:t>import android.view.View;</a:t>
            </a:r>
          </a:p>
          <a:p>
            <a:pPr>
              <a:buNone/>
            </a:pPr>
            <a:r>
              <a:rPr lang="en-US" sz="1400" smtClean="0"/>
              <a:t>import android.view.View.OnClickListener;</a:t>
            </a:r>
          </a:p>
          <a:p>
            <a:pPr>
              <a:buNone/>
            </a:pPr>
            <a:r>
              <a:rPr lang="en-US" sz="1400" smtClean="0"/>
              <a:t>public class OurOnClickListener implements OnClickListener {</a:t>
            </a:r>
          </a:p>
          <a:p>
            <a:pPr>
              <a:buNone/>
            </a:pPr>
            <a:endParaRPr lang="en-US" sz="1400" smtClean="0"/>
          </a:p>
          <a:p>
            <a:pPr>
              <a:buNone/>
            </a:pPr>
            <a:r>
              <a:rPr lang="en-US" sz="1400" smtClean="0"/>
              <a:t>MainActivity caller;</a:t>
            </a:r>
          </a:p>
          <a:p>
            <a:pPr>
              <a:buNone/>
            </a:pPr>
            <a:r>
              <a:rPr lang="en-US" sz="1400" smtClean="0"/>
              <a:t>private int count;</a:t>
            </a:r>
          </a:p>
          <a:p>
            <a:pPr>
              <a:buNone/>
            </a:pPr>
            <a:endParaRPr lang="en-US" sz="1400" smtClean="0"/>
          </a:p>
          <a:p>
            <a:pPr>
              <a:buNone/>
            </a:pPr>
            <a:r>
              <a:rPr lang="en-US" sz="1400" smtClean="0"/>
              <a:t>public OurOnClickListener(MainActivity activity) {</a:t>
            </a:r>
          </a:p>
          <a:p>
            <a:pPr lvl="1">
              <a:buNone/>
            </a:pPr>
            <a:r>
              <a:rPr lang="en-US" sz="1000" smtClean="0"/>
              <a:t>this.caller = activity;</a:t>
            </a:r>
          </a:p>
          <a:p>
            <a:pPr lvl="1">
              <a:buNone/>
            </a:pPr>
            <a:r>
              <a:rPr lang="en-US" sz="1000" smtClean="0"/>
              <a:t>this.count = 0;</a:t>
            </a:r>
          </a:p>
          <a:p>
            <a:pPr>
              <a:buNone/>
            </a:pPr>
            <a:r>
              <a:rPr lang="en-US" sz="1400" smtClean="0"/>
              <a:t>}</a:t>
            </a:r>
          </a:p>
          <a:p>
            <a:pPr>
              <a:buNone/>
            </a:pPr>
            <a:endParaRPr lang="en-US" sz="1400" smtClean="0"/>
          </a:p>
          <a:p>
            <a:pPr>
              <a:buNone/>
            </a:pPr>
            <a:r>
              <a:rPr lang="en-US" sz="1400" smtClean="0"/>
              <a:t>@Override</a:t>
            </a:r>
          </a:p>
          <a:p>
            <a:pPr>
              <a:buNone/>
            </a:pPr>
            <a:r>
              <a:rPr lang="en-US" sz="1400" smtClean="0"/>
              <a:t>public void onClick(View v) {</a:t>
            </a:r>
          </a:p>
          <a:p>
            <a:pPr lvl="1">
              <a:buNone/>
            </a:pPr>
            <a:r>
              <a:rPr lang="en-US" sz="1000" smtClean="0"/>
              <a:t>count++;</a:t>
            </a:r>
          </a:p>
          <a:p>
            <a:pPr lvl="1">
              <a:buNone/>
            </a:pPr>
            <a:r>
              <a:rPr lang="en-US" sz="1000" smtClean="0"/>
              <a:t>String countstr = Integer.toString(count);</a:t>
            </a:r>
          </a:p>
          <a:p>
            <a:pPr lvl="1">
              <a:buNone/>
            </a:pPr>
            <a:r>
              <a:rPr lang="en-US" sz="1000" smtClean="0"/>
              <a:t>caller.textView.setText("Clicked " + countstr + " times");</a:t>
            </a:r>
          </a:p>
          <a:p>
            <a:pPr>
              <a:buNone/>
            </a:pPr>
            <a:r>
              <a:rPr lang="en-US" sz="1400" smtClean="0"/>
              <a:t>}</a:t>
            </a:r>
          </a:p>
          <a:p>
            <a:pPr>
              <a:buNone/>
            </a:pPr>
            <a:endParaRPr lang="en-US" sz="1400" smtClean="0"/>
          </a:p>
          <a:p>
            <a:pPr>
              <a:buNone/>
            </a:pPr>
            <a:r>
              <a:rPr lang="en-US" sz="1400" smtClean="0"/>
              <a:t>}</a:t>
            </a:r>
          </a:p>
          <a:p>
            <a:pPr>
              <a:buNone/>
            </a:pPr>
            <a:endParaRPr lang="en-US" sz="140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79</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Android Runtime: </a:t>
            </a:r>
            <a:r>
              <a:rPr lang="en-US" dirty="0" err="1" smtClean="0"/>
              <a:t>Dalvik</a:t>
            </a:r>
            <a:r>
              <a:rPr lang="en-US" dirty="0" smtClean="0"/>
              <a:t> VM</a:t>
            </a:r>
            <a:endParaRPr lang="en-US" dirty="0"/>
          </a:p>
        </p:txBody>
      </p:sp>
      <p:sp>
        <p:nvSpPr>
          <p:cNvPr id="3" name="Content Placeholder 2"/>
          <p:cNvSpPr>
            <a:spLocks noGrp="1"/>
          </p:cNvSpPr>
          <p:nvPr>
            <p:ph idx="1"/>
            <p:custDataLst>
              <p:tags r:id="rId3"/>
            </p:custDataLst>
          </p:nvPr>
        </p:nvSpPr>
        <p:spPr/>
        <p:txBody>
          <a:bodyPr>
            <a:normAutofit lnSpcReduction="10000"/>
          </a:bodyPr>
          <a:lstStyle/>
          <a:p>
            <a:r>
              <a:rPr lang="en-US" sz="3200" dirty="0" smtClean="0"/>
              <a:t>Subset of Java developed by Google</a:t>
            </a:r>
          </a:p>
          <a:p>
            <a:r>
              <a:rPr lang="en-US" sz="3200" dirty="0" smtClean="0"/>
              <a:t>Optimized for mobile devices (better memory management, battery utilization, etc.)</a:t>
            </a:r>
          </a:p>
          <a:p>
            <a:r>
              <a:rPr lang="en-US" sz="3200" dirty="0" err="1" smtClean="0"/>
              <a:t>Dalvik</a:t>
            </a:r>
            <a:r>
              <a:rPr lang="en-US" sz="3200" dirty="0" smtClean="0"/>
              <a:t> runs .</a:t>
            </a:r>
            <a:r>
              <a:rPr lang="en-US" sz="3200" dirty="0" err="1" smtClean="0"/>
              <a:t>dex</a:t>
            </a:r>
            <a:r>
              <a:rPr lang="en-US" sz="3200" dirty="0" smtClean="0"/>
              <a:t> files that are compiled from .class files</a:t>
            </a:r>
          </a:p>
          <a:p>
            <a:r>
              <a:rPr lang="en-US" sz="3200" dirty="0" smtClean="0"/>
              <a:t>Introduces new libraries</a:t>
            </a:r>
          </a:p>
          <a:p>
            <a:r>
              <a:rPr lang="en-US" sz="3200" dirty="0" smtClean="0"/>
              <a:t>Does not support some Java libraries like AWT, Swing</a:t>
            </a:r>
          </a:p>
          <a:p>
            <a:r>
              <a:rPr lang="en-US" sz="2000" dirty="0">
                <a:hlinkClick r:id="rId6"/>
              </a:rPr>
              <a:t>http://developer.android.com/reference/packages.html</a:t>
            </a:r>
            <a:endParaRPr lang="en-US" sz="2000" dirty="0" smtClean="0"/>
          </a:p>
          <a:p>
            <a:pPr lvl="1"/>
            <a:endParaRPr lang="en-US" sz="2800" dirty="0" smtClean="0"/>
          </a:p>
          <a:p>
            <a:endParaRPr lang="en-US" sz="3200" dirty="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8</a:t>
            </a:fld>
            <a:endParaRPr lang="en-US"/>
          </a:p>
        </p:txBody>
      </p:sp>
    </p:spTree>
    <p:custDataLst>
      <p:tags r:id="rId1"/>
    </p:custDataLst>
    <p:extLst>
      <p:ext uri="{BB962C8B-B14F-4D97-AF65-F5344CB8AC3E}">
        <p14:creationId xmlns:p14="http://schemas.microsoft.com/office/powerpoint/2010/main" xmlns="" val="33648876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References</a:t>
            </a:r>
            <a:endParaRPr lang="en-US" dirty="0"/>
          </a:p>
        </p:txBody>
      </p:sp>
      <p:sp>
        <p:nvSpPr>
          <p:cNvPr id="3" name="Content Placeholder 2"/>
          <p:cNvSpPr>
            <a:spLocks noGrp="1"/>
          </p:cNvSpPr>
          <p:nvPr>
            <p:ph idx="1"/>
            <p:custDataLst>
              <p:tags r:id="rId3"/>
            </p:custDataLst>
          </p:nvPr>
        </p:nvSpPr>
        <p:spPr/>
        <p:txBody>
          <a:bodyPr>
            <a:normAutofit/>
          </a:bodyPr>
          <a:lstStyle/>
          <a:p>
            <a:r>
              <a:rPr lang="en-US" smtClean="0"/>
              <a:t>Android </a:t>
            </a:r>
            <a:r>
              <a:rPr lang="en-US" dirty="0" smtClean="0"/>
              <a:t>Dev Guide</a:t>
            </a:r>
            <a:r>
              <a:rPr lang="en-US" dirty="0" smtClean="0">
                <a:hlinkClick r:id="rId6"/>
              </a:rPr>
              <a:t> http</a:t>
            </a:r>
            <a:r>
              <a:rPr lang="en-US" smtClean="0">
                <a:hlinkClick r:id="rId6"/>
              </a:rPr>
              <a:t>://developer.android.com/guide/topics/fundamentals.html</a:t>
            </a:r>
            <a:endParaRPr lang="en-US" smtClean="0"/>
          </a:p>
          <a:p>
            <a:endParaRPr lang="en-US" smtClean="0"/>
          </a:p>
          <a:p>
            <a:endParaRPr lang="en-US" smtClean="0"/>
          </a:p>
          <a:p>
            <a:r>
              <a:rPr lang="en-US" smtClean="0">
                <a:hlinkClick r:id="rId7"/>
              </a:rPr>
              <a:t>http</a:t>
            </a:r>
            <a:r>
              <a:rPr lang="en-US" dirty="0">
                <a:hlinkClick r:id="rId7"/>
              </a:rPr>
              <a:t>://developer.android.com/guide/topics/fundamentals/activities.html</a:t>
            </a:r>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80</a:t>
            </a:fld>
            <a:endParaRPr lang="en-US"/>
          </a:p>
        </p:txBody>
      </p:sp>
    </p:spTree>
    <p:custDataLst>
      <p:tags r:id="rId1"/>
    </p:custDataLst>
    <p:extLst>
      <p:ext uri="{BB962C8B-B14F-4D97-AF65-F5344CB8AC3E}">
        <p14:creationId xmlns:p14="http://schemas.microsoft.com/office/powerpoint/2010/main" xmlns="" val="1888646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Applications Are Boxed</a:t>
            </a:r>
            <a:endParaRPr lang="en-US" dirty="0"/>
          </a:p>
        </p:txBody>
      </p:sp>
      <p:sp>
        <p:nvSpPr>
          <p:cNvPr id="3" name="Content Placeholder 2"/>
          <p:cNvSpPr>
            <a:spLocks noGrp="1"/>
          </p:cNvSpPr>
          <p:nvPr>
            <p:ph idx="1"/>
            <p:custDataLst>
              <p:tags r:id="rId3"/>
            </p:custDataLst>
          </p:nvPr>
        </p:nvSpPr>
        <p:spPr/>
        <p:txBody>
          <a:bodyPr>
            <a:noAutofit/>
          </a:bodyPr>
          <a:lstStyle/>
          <a:p>
            <a:r>
              <a:rPr lang="en-US" sz="2800" dirty="0" smtClean="0"/>
              <a:t>By default, each app is run in its own Linux process</a:t>
            </a:r>
          </a:p>
          <a:p>
            <a:pPr lvl="1"/>
            <a:r>
              <a:rPr lang="en-US" sz="2400" dirty="0" smtClean="0"/>
              <a:t>Process started when app’s code needs to be executed</a:t>
            </a:r>
          </a:p>
          <a:p>
            <a:pPr lvl="1"/>
            <a:r>
              <a:rPr lang="en-US" sz="2400" dirty="0" smtClean="0"/>
              <a:t>Threads can be started to handle </a:t>
            </a:r>
            <a:r>
              <a:rPr lang="en-US" sz="2400" smtClean="0"/>
              <a:t>time-consuming operations</a:t>
            </a:r>
          </a:p>
          <a:p>
            <a:pPr lvl="1"/>
            <a:endParaRPr lang="en-US" sz="2400" dirty="0" smtClean="0"/>
          </a:p>
          <a:p>
            <a:r>
              <a:rPr lang="en-US" sz="2800" dirty="0" smtClean="0"/>
              <a:t>Each process has its own </a:t>
            </a:r>
            <a:r>
              <a:rPr lang="en-US" sz="2800" err="1" smtClean="0"/>
              <a:t>Dalvik</a:t>
            </a:r>
            <a:r>
              <a:rPr lang="en-US" sz="2800" smtClean="0"/>
              <a:t> VM</a:t>
            </a:r>
          </a:p>
          <a:p>
            <a:endParaRPr lang="en-US" sz="2800" dirty="0" smtClean="0"/>
          </a:p>
          <a:p>
            <a:r>
              <a:rPr lang="en-US" sz="2800" dirty="0" smtClean="0"/>
              <a:t>By default, each app is assigned unique Linux ID</a:t>
            </a:r>
          </a:p>
          <a:p>
            <a:pPr lvl="1"/>
            <a:r>
              <a:rPr lang="en-US" sz="2400" dirty="0" smtClean="0"/>
              <a:t>Permissions are set so app’s files are only visible to that app</a:t>
            </a:r>
            <a:endParaRPr lang="en-US" sz="2400" dirty="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9</a:t>
            </a:fld>
            <a:endParaRPr lang="en-US"/>
          </a:p>
        </p:txBody>
      </p:sp>
    </p:spTree>
    <p:custDataLst>
      <p:tags r:id="rId1"/>
    </p:custDataLst>
    <p:extLst>
      <p:ext uri="{BB962C8B-B14F-4D97-AF65-F5344CB8AC3E}">
        <p14:creationId xmlns:p14="http://schemas.microsoft.com/office/powerpoint/2010/main" xmlns="" val="287999484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VSECTIONID" val="QLemMsXBUbzyRJb9zWN0by"/>
</p:tagLst>
</file>

<file path=ppt/tags/tag10.xml><?xml version="1.0" encoding="utf-8"?>
<p:tagLst xmlns:a="http://schemas.openxmlformats.org/drawingml/2006/main" xmlns:r="http://schemas.openxmlformats.org/officeDocument/2006/relationships" xmlns:p="http://schemas.openxmlformats.org/presentationml/2006/main">
  <p:tag name="DVSECTIONID" val="JTFX2gi20XKfYL01KNPUiJ"/>
</p:tagLst>
</file>

<file path=ppt/tags/tag100.xml><?xml version="1.0" encoding="utf-8"?>
<p:tagLst xmlns:a="http://schemas.openxmlformats.org/drawingml/2006/main" xmlns:r="http://schemas.openxmlformats.org/officeDocument/2006/relationships" xmlns:p="http://schemas.openxmlformats.org/presentationml/2006/main">
  <p:tag name="DVSHAPEID" val="L7QvVDEdQtycpeGRMoRGor"/>
</p:tagLst>
</file>

<file path=ppt/tags/tag101.xml><?xml version="1.0" encoding="utf-8"?>
<p:tagLst xmlns:a="http://schemas.openxmlformats.org/drawingml/2006/main" xmlns:r="http://schemas.openxmlformats.org/officeDocument/2006/relationships" xmlns:p="http://schemas.openxmlformats.org/presentationml/2006/main">
  <p:tag name="DVSHAPEID" val="ntECM2wpaqONABXpEXz0P4"/>
</p:tagLst>
</file>

<file path=ppt/tags/tag102.xml><?xml version="1.0" encoding="utf-8"?>
<p:tagLst xmlns:a="http://schemas.openxmlformats.org/drawingml/2006/main" xmlns:r="http://schemas.openxmlformats.org/officeDocument/2006/relationships" xmlns:p="http://schemas.openxmlformats.org/presentationml/2006/main">
  <p:tag name="DVSHAPEID" val="9Bqh5UvX2ghjJnQjRCGqj8"/>
</p:tagLst>
</file>

<file path=ppt/tags/tag103.xml><?xml version="1.0" encoding="utf-8"?>
<p:tagLst xmlns:a="http://schemas.openxmlformats.org/drawingml/2006/main" xmlns:r="http://schemas.openxmlformats.org/officeDocument/2006/relationships" xmlns:p="http://schemas.openxmlformats.org/presentationml/2006/main">
  <p:tag name="DVSHAPEID" val="gpnmn6tT369QSwoSgshxOE"/>
</p:tagLst>
</file>

<file path=ppt/tags/tag104.xml><?xml version="1.0" encoding="utf-8"?>
<p:tagLst xmlns:a="http://schemas.openxmlformats.org/drawingml/2006/main" xmlns:r="http://schemas.openxmlformats.org/officeDocument/2006/relationships" xmlns:p="http://schemas.openxmlformats.org/presentationml/2006/main">
  <p:tag name="DVSHAPEID" val="9WGt3RvxkYBXFK90eELg5g"/>
</p:tagLst>
</file>

<file path=ppt/tags/tag105.xml><?xml version="1.0" encoding="utf-8"?>
<p:tagLst xmlns:a="http://schemas.openxmlformats.org/drawingml/2006/main" xmlns:r="http://schemas.openxmlformats.org/officeDocument/2006/relationships" xmlns:p="http://schemas.openxmlformats.org/presentationml/2006/main">
  <p:tag name="DVSHAPEID" val="oiupb83ctzmOUE6lro5dJy"/>
</p:tagLst>
</file>

<file path=ppt/tags/tag106.xml><?xml version="1.0" encoding="utf-8"?>
<p:tagLst xmlns:a="http://schemas.openxmlformats.org/drawingml/2006/main" xmlns:r="http://schemas.openxmlformats.org/officeDocument/2006/relationships" xmlns:p="http://schemas.openxmlformats.org/presentationml/2006/main">
  <p:tag name="DVSHAPEID" val="90AFSR01yOUSynZEGnu8u2"/>
</p:tagLst>
</file>

<file path=ppt/tags/tag107.xml><?xml version="1.0" encoding="utf-8"?>
<p:tagLst xmlns:a="http://schemas.openxmlformats.org/drawingml/2006/main" xmlns:r="http://schemas.openxmlformats.org/officeDocument/2006/relationships" xmlns:p="http://schemas.openxmlformats.org/presentationml/2006/main">
  <p:tag name="DVSECTIONID" val="eC5tw24vMn3kAe17C2JUk0"/>
</p:tagLst>
</file>

<file path=ppt/tags/tag108.xml><?xml version="1.0" encoding="utf-8"?>
<p:tagLst xmlns:a="http://schemas.openxmlformats.org/drawingml/2006/main" xmlns:r="http://schemas.openxmlformats.org/officeDocument/2006/relationships" xmlns:p="http://schemas.openxmlformats.org/presentationml/2006/main">
  <p:tag name="DVSHAPEID" val="sfrP6qQGV14Y6NuZicq0xP"/>
</p:tagLst>
</file>

<file path=ppt/tags/tag109.xml><?xml version="1.0" encoding="utf-8"?>
<p:tagLst xmlns:a="http://schemas.openxmlformats.org/drawingml/2006/main" xmlns:r="http://schemas.openxmlformats.org/officeDocument/2006/relationships" xmlns:p="http://schemas.openxmlformats.org/presentationml/2006/main">
  <p:tag name="DVSHAPEID" val="lJOQmHschMJHsvUxvBNYsQ"/>
</p:tagLst>
</file>

<file path=ppt/tags/tag11.xml><?xml version="1.0" encoding="utf-8"?>
<p:tagLst xmlns:a="http://schemas.openxmlformats.org/drawingml/2006/main" xmlns:r="http://schemas.openxmlformats.org/officeDocument/2006/relationships" xmlns:p="http://schemas.openxmlformats.org/presentationml/2006/main">
  <p:tag name="DVSHAPEID" val="PCcHo9u7aZSVgbvbJcAI4c"/>
</p:tagLst>
</file>

<file path=ppt/tags/tag110.xml><?xml version="1.0" encoding="utf-8"?>
<p:tagLst xmlns:a="http://schemas.openxmlformats.org/drawingml/2006/main" xmlns:r="http://schemas.openxmlformats.org/officeDocument/2006/relationships" xmlns:p="http://schemas.openxmlformats.org/presentationml/2006/main">
  <p:tag name="DVSHAPEID" val="p8Xp27wEDkbDUH1g38dJJi"/>
</p:tagLst>
</file>

<file path=ppt/tags/tag111.xml><?xml version="1.0" encoding="utf-8"?>
<p:tagLst xmlns:a="http://schemas.openxmlformats.org/drawingml/2006/main" xmlns:r="http://schemas.openxmlformats.org/officeDocument/2006/relationships" xmlns:p="http://schemas.openxmlformats.org/presentationml/2006/main">
  <p:tag name="DVSHAPEID" val="folZ5LHPcznukFSXFkFD9o"/>
</p:tagLst>
</file>

<file path=ppt/tags/tag112.xml><?xml version="1.0" encoding="utf-8"?>
<p:tagLst xmlns:a="http://schemas.openxmlformats.org/drawingml/2006/main" xmlns:r="http://schemas.openxmlformats.org/officeDocument/2006/relationships" xmlns:p="http://schemas.openxmlformats.org/presentationml/2006/main">
  <p:tag name="DVSHAPEID" val="wOAcvexFKI76Ty432KWN7C"/>
</p:tagLst>
</file>

<file path=ppt/tags/tag113.xml><?xml version="1.0" encoding="utf-8"?>
<p:tagLst xmlns:a="http://schemas.openxmlformats.org/drawingml/2006/main" xmlns:r="http://schemas.openxmlformats.org/officeDocument/2006/relationships" xmlns:p="http://schemas.openxmlformats.org/presentationml/2006/main">
  <p:tag name="DVSHAPEID" val="gpnmn6tT369QSwoSgshxOE"/>
</p:tagLst>
</file>

<file path=ppt/tags/tag114.xml><?xml version="1.0" encoding="utf-8"?>
<p:tagLst xmlns:a="http://schemas.openxmlformats.org/drawingml/2006/main" xmlns:r="http://schemas.openxmlformats.org/officeDocument/2006/relationships" xmlns:p="http://schemas.openxmlformats.org/presentationml/2006/main">
  <p:tag name="DVSHAPEID" val="ndLjSBhVGlgTybP9QqbRF0"/>
</p:tagLst>
</file>

<file path=ppt/tags/tag115.xml><?xml version="1.0" encoding="utf-8"?>
<p:tagLst xmlns:a="http://schemas.openxmlformats.org/drawingml/2006/main" xmlns:r="http://schemas.openxmlformats.org/officeDocument/2006/relationships" xmlns:p="http://schemas.openxmlformats.org/presentationml/2006/main">
  <p:tag name="DVSHAPEID" val="X2GxEauuwANC29A3eRB8pO"/>
</p:tagLst>
</file>

<file path=ppt/tags/tag116.xml><?xml version="1.0" encoding="utf-8"?>
<p:tagLst xmlns:a="http://schemas.openxmlformats.org/drawingml/2006/main" xmlns:r="http://schemas.openxmlformats.org/officeDocument/2006/relationships" xmlns:p="http://schemas.openxmlformats.org/presentationml/2006/main">
  <p:tag name="DVSHAPEID" val="AYYd36BQmXZmgJDlX7rbOG"/>
</p:tagLst>
</file>

<file path=ppt/tags/tag117.xml><?xml version="1.0" encoding="utf-8"?>
<p:tagLst xmlns:a="http://schemas.openxmlformats.org/drawingml/2006/main" xmlns:r="http://schemas.openxmlformats.org/officeDocument/2006/relationships" xmlns:p="http://schemas.openxmlformats.org/presentationml/2006/main">
  <p:tag name="DVSHAPEID" val="6V8GyMcjgxB9sHyq6nSGeQ"/>
</p:tagLst>
</file>

<file path=ppt/tags/tag118.xml><?xml version="1.0" encoding="utf-8"?>
<p:tagLst xmlns:a="http://schemas.openxmlformats.org/drawingml/2006/main" xmlns:r="http://schemas.openxmlformats.org/officeDocument/2006/relationships" xmlns:p="http://schemas.openxmlformats.org/presentationml/2006/main">
  <p:tag name="DVSHAPEID" val="DGTQqTUtGeZTS25mxOD2Gr"/>
</p:tagLst>
</file>

<file path=ppt/tags/tag119.xml><?xml version="1.0" encoding="utf-8"?>
<p:tagLst xmlns:a="http://schemas.openxmlformats.org/drawingml/2006/main" xmlns:r="http://schemas.openxmlformats.org/officeDocument/2006/relationships" xmlns:p="http://schemas.openxmlformats.org/presentationml/2006/main">
  <p:tag name="DVSHAPEID" val="L6gVMw03i8sfisMHmjpNQm"/>
</p:tagLst>
</file>

<file path=ppt/tags/tag12.xml><?xml version="1.0" encoding="utf-8"?>
<p:tagLst xmlns:a="http://schemas.openxmlformats.org/drawingml/2006/main" xmlns:r="http://schemas.openxmlformats.org/officeDocument/2006/relationships" xmlns:p="http://schemas.openxmlformats.org/presentationml/2006/main">
  <p:tag name="DVSHAPEID" val="S4JVaFNh7SMxXmTnKHvahh"/>
</p:tagLst>
</file>

<file path=ppt/tags/tag120.xml><?xml version="1.0" encoding="utf-8"?>
<p:tagLst xmlns:a="http://schemas.openxmlformats.org/drawingml/2006/main" xmlns:r="http://schemas.openxmlformats.org/officeDocument/2006/relationships" xmlns:p="http://schemas.openxmlformats.org/presentationml/2006/main">
  <p:tag name="DVSECTIONID" val="jwOFhbAwQ6RtMWm2t0AI2e"/>
</p:tagLst>
</file>

<file path=ppt/tags/tag121.xml><?xml version="1.0" encoding="utf-8"?>
<p:tagLst xmlns:a="http://schemas.openxmlformats.org/drawingml/2006/main" xmlns:r="http://schemas.openxmlformats.org/officeDocument/2006/relationships" xmlns:p="http://schemas.openxmlformats.org/presentationml/2006/main">
  <p:tag name="DVSHAPEID" val="uTxSvQ5LJWwQNeRBQ29yMh"/>
</p:tagLst>
</file>

<file path=ppt/tags/tag122.xml><?xml version="1.0" encoding="utf-8"?>
<p:tagLst xmlns:a="http://schemas.openxmlformats.org/drawingml/2006/main" xmlns:r="http://schemas.openxmlformats.org/officeDocument/2006/relationships" xmlns:p="http://schemas.openxmlformats.org/presentationml/2006/main">
  <p:tag name="DVSHAPEID" val="FBdyqGHU29a2ZQuSgWI5Bj"/>
</p:tagLst>
</file>

<file path=ppt/tags/tag13.xml><?xml version="1.0" encoding="utf-8"?>
<p:tagLst xmlns:a="http://schemas.openxmlformats.org/drawingml/2006/main" xmlns:r="http://schemas.openxmlformats.org/officeDocument/2006/relationships" xmlns:p="http://schemas.openxmlformats.org/presentationml/2006/main">
  <p:tag name="DVSHAPEID" val="8WMb3EHna0vCK7XsYOkTR0"/>
</p:tagLst>
</file>

<file path=ppt/tags/tag14.xml><?xml version="1.0" encoding="utf-8"?>
<p:tagLst xmlns:a="http://schemas.openxmlformats.org/drawingml/2006/main" xmlns:r="http://schemas.openxmlformats.org/officeDocument/2006/relationships" xmlns:p="http://schemas.openxmlformats.org/presentationml/2006/main">
  <p:tag name="DVSHAPEID" val="8Je9ilrSdTUAWN8ZC9zKHM"/>
</p:tagLst>
</file>

<file path=ppt/tags/tag15.xml><?xml version="1.0" encoding="utf-8"?>
<p:tagLst xmlns:a="http://schemas.openxmlformats.org/drawingml/2006/main" xmlns:r="http://schemas.openxmlformats.org/officeDocument/2006/relationships" xmlns:p="http://schemas.openxmlformats.org/presentationml/2006/main">
  <p:tag name="DVSHAPEID" val="1kCLphIGQoq7O3WUmlWhNB"/>
</p:tagLst>
</file>

<file path=ppt/tags/tag16.xml><?xml version="1.0" encoding="utf-8"?>
<p:tagLst xmlns:a="http://schemas.openxmlformats.org/drawingml/2006/main" xmlns:r="http://schemas.openxmlformats.org/officeDocument/2006/relationships" xmlns:p="http://schemas.openxmlformats.org/presentationml/2006/main">
  <p:tag name="DVSHAPEID" val="I9bakZcbj6imHTwwV9aw3v"/>
</p:tagLst>
</file>

<file path=ppt/tags/tag17.xml><?xml version="1.0" encoding="utf-8"?>
<p:tagLst xmlns:a="http://schemas.openxmlformats.org/drawingml/2006/main" xmlns:r="http://schemas.openxmlformats.org/officeDocument/2006/relationships" xmlns:p="http://schemas.openxmlformats.org/presentationml/2006/main">
  <p:tag name="DVSHAPEID" val="aOY52IMdOpZqCtzfXJuF4j"/>
</p:tagLst>
</file>

<file path=ppt/tags/tag18.xml><?xml version="1.0" encoding="utf-8"?>
<p:tagLst xmlns:a="http://schemas.openxmlformats.org/drawingml/2006/main" xmlns:r="http://schemas.openxmlformats.org/officeDocument/2006/relationships" xmlns:p="http://schemas.openxmlformats.org/presentationml/2006/main">
  <p:tag name="DVSHAPEID" val="Prl3nPqM7gycZnceWuo5iS"/>
</p:tagLst>
</file>

<file path=ppt/tags/tag19.xml><?xml version="1.0" encoding="utf-8"?>
<p:tagLst xmlns:a="http://schemas.openxmlformats.org/drawingml/2006/main" xmlns:r="http://schemas.openxmlformats.org/officeDocument/2006/relationships" xmlns:p="http://schemas.openxmlformats.org/presentationml/2006/main">
  <p:tag name="DVSHAPEID" val="ngh3WGcr2oqQZwKZkXN1iI"/>
</p:tagLst>
</file>

<file path=ppt/tags/tag2.xml><?xml version="1.0" encoding="utf-8"?>
<p:tagLst xmlns:a="http://schemas.openxmlformats.org/drawingml/2006/main" xmlns:r="http://schemas.openxmlformats.org/officeDocument/2006/relationships" xmlns:p="http://schemas.openxmlformats.org/presentationml/2006/main">
  <p:tag name="DVSHAPEID" val="sASEgpkZ3uHPUC6dMLW3gC"/>
</p:tagLst>
</file>

<file path=ppt/tags/tag20.xml><?xml version="1.0" encoding="utf-8"?>
<p:tagLst xmlns:a="http://schemas.openxmlformats.org/drawingml/2006/main" xmlns:r="http://schemas.openxmlformats.org/officeDocument/2006/relationships" xmlns:p="http://schemas.openxmlformats.org/presentationml/2006/main">
  <p:tag name="DVSHAPEID" val="Spuc3INZgZ0W44MkSJAFd9"/>
</p:tagLst>
</file>

<file path=ppt/tags/tag21.xml><?xml version="1.0" encoding="utf-8"?>
<p:tagLst xmlns:a="http://schemas.openxmlformats.org/drawingml/2006/main" xmlns:r="http://schemas.openxmlformats.org/officeDocument/2006/relationships" xmlns:p="http://schemas.openxmlformats.org/presentationml/2006/main">
  <p:tag name="DVSHAPEID" val="L8nFuW9rigAEoRzKDtE37r"/>
</p:tagLst>
</file>

<file path=ppt/tags/tag22.xml><?xml version="1.0" encoding="utf-8"?>
<p:tagLst xmlns:a="http://schemas.openxmlformats.org/drawingml/2006/main" xmlns:r="http://schemas.openxmlformats.org/officeDocument/2006/relationships" xmlns:p="http://schemas.openxmlformats.org/presentationml/2006/main">
  <p:tag name="DVSHAPEID" val="Q2sFc044rCvIElOndQPPHJ"/>
</p:tagLst>
</file>

<file path=ppt/tags/tag23.xml><?xml version="1.0" encoding="utf-8"?>
<p:tagLst xmlns:a="http://schemas.openxmlformats.org/drawingml/2006/main" xmlns:r="http://schemas.openxmlformats.org/officeDocument/2006/relationships" xmlns:p="http://schemas.openxmlformats.org/presentationml/2006/main">
  <p:tag name="DVSHAPEID" val="mpGVL8661a2jikcPK9mePX"/>
</p:tagLst>
</file>

<file path=ppt/tags/tag24.xml><?xml version="1.0" encoding="utf-8"?>
<p:tagLst xmlns:a="http://schemas.openxmlformats.org/drawingml/2006/main" xmlns:r="http://schemas.openxmlformats.org/officeDocument/2006/relationships" xmlns:p="http://schemas.openxmlformats.org/presentationml/2006/main">
  <p:tag name="DVSHAPEID" val="9FddVffNdiK6G3ZhfWYlBk"/>
</p:tagLst>
</file>

<file path=ppt/tags/tag25.xml><?xml version="1.0" encoding="utf-8"?>
<p:tagLst xmlns:a="http://schemas.openxmlformats.org/drawingml/2006/main" xmlns:r="http://schemas.openxmlformats.org/officeDocument/2006/relationships" xmlns:p="http://schemas.openxmlformats.org/presentationml/2006/main">
  <p:tag name="DVSHAPEID" val="Gk3tbo6GtsUpf0HxcQQeXK"/>
</p:tagLst>
</file>

<file path=ppt/tags/tag26.xml><?xml version="1.0" encoding="utf-8"?>
<p:tagLst xmlns:a="http://schemas.openxmlformats.org/drawingml/2006/main" xmlns:r="http://schemas.openxmlformats.org/officeDocument/2006/relationships" xmlns:p="http://schemas.openxmlformats.org/presentationml/2006/main">
  <p:tag name="DVSHAPEID" val="zbE8QsUpgulOZT9r3RHwOh"/>
</p:tagLst>
</file>

<file path=ppt/tags/tag27.xml><?xml version="1.0" encoding="utf-8"?>
<p:tagLst xmlns:a="http://schemas.openxmlformats.org/drawingml/2006/main" xmlns:r="http://schemas.openxmlformats.org/officeDocument/2006/relationships" xmlns:p="http://schemas.openxmlformats.org/presentationml/2006/main">
  <p:tag name="DVSHAPEID" val="bhNYAHJ7unnWKRP2yEL3cq"/>
</p:tagLst>
</file>

<file path=ppt/tags/tag28.xml><?xml version="1.0" encoding="utf-8"?>
<p:tagLst xmlns:a="http://schemas.openxmlformats.org/drawingml/2006/main" xmlns:r="http://schemas.openxmlformats.org/officeDocument/2006/relationships" xmlns:p="http://schemas.openxmlformats.org/presentationml/2006/main">
  <p:tag name="DVSHAPEID" val="3r1OoLMZwqVh0mlRSdF80Y"/>
</p:tagLst>
</file>

<file path=ppt/tags/tag29.xml><?xml version="1.0" encoding="utf-8"?>
<p:tagLst xmlns:a="http://schemas.openxmlformats.org/drawingml/2006/main" xmlns:r="http://schemas.openxmlformats.org/officeDocument/2006/relationships" xmlns:p="http://schemas.openxmlformats.org/presentationml/2006/main">
  <p:tag name="DVSHAPEID" val="q28hB0i3LL4KemWLiYkuQX"/>
</p:tagLst>
</file>

<file path=ppt/tags/tag3.xml><?xml version="1.0" encoding="utf-8"?>
<p:tagLst xmlns:a="http://schemas.openxmlformats.org/drawingml/2006/main" xmlns:r="http://schemas.openxmlformats.org/officeDocument/2006/relationships" xmlns:p="http://schemas.openxmlformats.org/presentationml/2006/main">
  <p:tag name="DVSHAPEID" val="DJczKc5JbqJOMhC2M5FGQ1"/>
</p:tagLst>
</file>

<file path=ppt/tags/tag30.xml><?xml version="1.0" encoding="utf-8"?>
<p:tagLst xmlns:a="http://schemas.openxmlformats.org/drawingml/2006/main" xmlns:r="http://schemas.openxmlformats.org/officeDocument/2006/relationships" xmlns:p="http://schemas.openxmlformats.org/presentationml/2006/main">
  <p:tag name="DVSHAPEID" val="1tRsHGLyo4q40YF79LGtFa"/>
</p:tagLst>
</file>

<file path=ppt/tags/tag31.xml><?xml version="1.0" encoding="utf-8"?>
<p:tagLst xmlns:a="http://schemas.openxmlformats.org/drawingml/2006/main" xmlns:r="http://schemas.openxmlformats.org/officeDocument/2006/relationships" xmlns:p="http://schemas.openxmlformats.org/presentationml/2006/main">
  <p:tag name="DVSHAPEID" val="cf8YU6UHNv8t1Fp8iChdn0"/>
</p:tagLst>
</file>

<file path=ppt/tags/tag32.xml><?xml version="1.0" encoding="utf-8"?>
<p:tagLst xmlns:a="http://schemas.openxmlformats.org/drawingml/2006/main" xmlns:r="http://schemas.openxmlformats.org/officeDocument/2006/relationships" xmlns:p="http://schemas.openxmlformats.org/presentationml/2006/main">
  <p:tag name="DVSHAPEID" val="k9lY5bOyNniRgBkJLFDGgU"/>
</p:tagLst>
</file>

<file path=ppt/tags/tag33.xml><?xml version="1.0" encoding="utf-8"?>
<p:tagLst xmlns:a="http://schemas.openxmlformats.org/drawingml/2006/main" xmlns:r="http://schemas.openxmlformats.org/officeDocument/2006/relationships" xmlns:p="http://schemas.openxmlformats.org/presentationml/2006/main">
  <p:tag name="DVSHAPEID" val="WwX0H1t4brMcVYCW0JTfIL"/>
</p:tagLst>
</file>

<file path=ppt/tags/tag34.xml><?xml version="1.0" encoding="utf-8"?>
<p:tagLst xmlns:a="http://schemas.openxmlformats.org/drawingml/2006/main" xmlns:r="http://schemas.openxmlformats.org/officeDocument/2006/relationships" xmlns:p="http://schemas.openxmlformats.org/presentationml/2006/main">
  <p:tag name="DVSHAPEID" val="bapOOzQCzGJpdP05uM5IbQ"/>
</p:tagLst>
</file>

<file path=ppt/tags/tag35.xml><?xml version="1.0" encoding="utf-8"?>
<p:tagLst xmlns:a="http://schemas.openxmlformats.org/drawingml/2006/main" xmlns:r="http://schemas.openxmlformats.org/officeDocument/2006/relationships" xmlns:p="http://schemas.openxmlformats.org/presentationml/2006/main">
  <p:tag name="DVSHAPEID" val="43Fl6OETN1calMBScTdzR6"/>
</p:tagLst>
</file>

<file path=ppt/tags/tag36.xml><?xml version="1.0" encoding="utf-8"?>
<p:tagLst xmlns:a="http://schemas.openxmlformats.org/drawingml/2006/main" xmlns:r="http://schemas.openxmlformats.org/officeDocument/2006/relationships" xmlns:p="http://schemas.openxmlformats.org/presentationml/2006/main">
  <p:tag name="DVSHAPEID" val="swLNVVf69Zzl6l8st2XFTI"/>
</p:tagLst>
</file>

<file path=ppt/tags/tag37.xml><?xml version="1.0" encoding="utf-8"?>
<p:tagLst xmlns:a="http://schemas.openxmlformats.org/drawingml/2006/main" xmlns:r="http://schemas.openxmlformats.org/officeDocument/2006/relationships" xmlns:p="http://schemas.openxmlformats.org/presentationml/2006/main">
  <p:tag name="DVSHAPEID" val="c2tduBAcvBYXB9AiSJEGRd"/>
</p:tagLst>
</file>

<file path=ppt/tags/tag38.xml><?xml version="1.0" encoding="utf-8"?>
<p:tagLst xmlns:a="http://schemas.openxmlformats.org/drawingml/2006/main" xmlns:r="http://schemas.openxmlformats.org/officeDocument/2006/relationships" xmlns:p="http://schemas.openxmlformats.org/presentationml/2006/main">
  <p:tag name="DVSECTIONID" val="vxdh92Yq3yXMR8LUwDHufH"/>
</p:tagLst>
</file>

<file path=ppt/tags/tag39.xml><?xml version="1.0" encoding="utf-8"?>
<p:tagLst xmlns:a="http://schemas.openxmlformats.org/drawingml/2006/main" xmlns:r="http://schemas.openxmlformats.org/officeDocument/2006/relationships" xmlns:p="http://schemas.openxmlformats.org/presentationml/2006/main">
  <p:tag name="DVSHAPEID" val="cDcWaRTEegIlhNBqWnrndm"/>
</p:tagLst>
</file>

<file path=ppt/tags/tag4.xml><?xml version="1.0" encoding="utf-8"?>
<p:tagLst xmlns:a="http://schemas.openxmlformats.org/drawingml/2006/main" xmlns:r="http://schemas.openxmlformats.org/officeDocument/2006/relationships" xmlns:p="http://schemas.openxmlformats.org/presentationml/2006/main">
  <p:tag name="DVSECTIONID" val="wORZYivOFIuo9JT8GgfM3g"/>
</p:tagLst>
</file>

<file path=ppt/tags/tag40.xml><?xml version="1.0" encoding="utf-8"?>
<p:tagLst xmlns:a="http://schemas.openxmlformats.org/drawingml/2006/main" xmlns:r="http://schemas.openxmlformats.org/officeDocument/2006/relationships" xmlns:p="http://schemas.openxmlformats.org/presentationml/2006/main">
  <p:tag name="DVSHAPEID" val="Ktvaxd3kiJQpllPvsaiD8X"/>
</p:tagLst>
</file>

<file path=ppt/tags/tag41.xml><?xml version="1.0" encoding="utf-8"?>
<p:tagLst xmlns:a="http://schemas.openxmlformats.org/drawingml/2006/main" xmlns:r="http://schemas.openxmlformats.org/officeDocument/2006/relationships" xmlns:p="http://schemas.openxmlformats.org/presentationml/2006/main">
  <p:tag name="DVSECTIONID" val="m20puPdF7sl2BwtyyvVHpZ"/>
</p:tagLst>
</file>

<file path=ppt/tags/tag42.xml><?xml version="1.0" encoding="utf-8"?>
<p:tagLst xmlns:a="http://schemas.openxmlformats.org/drawingml/2006/main" xmlns:r="http://schemas.openxmlformats.org/officeDocument/2006/relationships" xmlns:p="http://schemas.openxmlformats.org/presentationml/2006/main">
  <p:tag name="DVSHAPEID" val="uRsgBrVg5AeNb58Rqqs9y0"/>
</p:tagLst>
</file>

<file path=ppt/tags/tag43.xml><?xml version="1.0" encoding="utf-8"?>
<p:tagLst xmlns:a="http://schemas.openxmlformats.org/drawingml/2006/main" xmlns:r="http://schemas.openxmlformats.org/officeDocument/2006/relationships" xmlns:p="http://schemas.openxmlformats.org/presentationml/2006/main">
  <p:tag name="DVSHAPEID" val="rvr54rQC2eZjV9dw1qdUKn"/>
</p:tagLst>
</file>

<file path=ppt/tags/tag44.xml><?xml version="1.0" encoding="utf-8"?>
<p:tagLst xmlns:a="http://schemas.openxmlformats.org/drawingml/2006/main" xmlns:r="http://schemas.openxmlformats.org/officeDocument/2006/relationships" xmlns:p="http://schemas.openxmlformats.org/presentationml/2006/main">
  <p:tag name="DVSECTIONID" val="8XZYuvkXv3lELuDEMsDxDe"/>
</p:tagLst>
</file>

<file path=ppt/tags/tag45.xml><?xml version="1.0" encoding="utf-8"?>
<p:tagLst xmlns:a="http://schemas.openxmlformats.org/drawingml/2006/main" xmlns:r="http://schemas.openxmlformats.org/officeDocument/2006/relationships" xmlns:p="http://schemas.openxmlformats.org/presentationml/2006/main">
  <p:tag name="DVSHAPEID" val="PBZw3CKXQCUeRcHeoYqdHK"/>
</p:tagLst>
</file>

<file path=ppt/tags/tag46.xml><?xml version="1.0" encoding="utf-8"?>
<p:tagLst xmlns:a="http://schemas.openxmlformats.org/drawingml/2006/main" xmlns:r="http://schemas.openxmlformats.org/officeDocument/2006/relationships" xmlns:p="http://schemas.openxmlformats.org/presentationml/2006/main">
  <p:tag name="DVSHAPEID" val="35xJa648BiTKFDjN18kmNf"/>
</p:tagLst>
</file>

<file path=ppt/tags/tag47.xml><?xml version="1.0" encoding="utf-8"?>
<p:tagLst xmlns:a="http://schemas.openxmlformats.org/drawingml/2006/main" xmlns:r="http://schemas.openxmlformats.org/officeDocument/2006/relationships" xmlns:p="http://schemas.openxmlformats.org/presentationml/2006/main">
  <p:tag name="DVSECTIONID" val="81yFhOTtQrwZNovGyUCpsm"/>
</p:tagLst>
</file>

<file path=ppt/tags/tag48.xml><?xml version="1.0" encoding="utf-8"?>
<p:tagLst xmlns:a="http://schemas.openxmlformats.org/drawingml/2006/main" xmlns:r="http://schemas.openxmlformats.org/officeDocument/2006/relationships" xmlns:p="http://schemas.openxmlformats.org/presentationml/2006/main">
  <p:tag name="DVSHAPEID" val="F3aCBR23sbYY3sZcuGHBRm"/>
</p:tagLst>
</file>

<file path=ppt/tags/tag49.xml><?xml version="1.0" encoding="utf-8"?>
<p:tagLst xmlns:a="http://schemas.openxmlformats.org/drawingml/2006/main" xmlns:r="http://schemas.openxmlformats.org/officeDocument/2006/relationships" xmlns:p="http://schemas.openxmlformats.org/presentationml/2006/main">
  <p:tag name="DVSHAPEID" val="YCWEp2YPKxaG9MN5u7vd8q"/>
</p:tagLst>
</file>

<file path=ppt/tags/tag5.xml><?xml version="1.0" encoding="utf-8"?>
<p:tagLst xmlns:a="http://schemas.openxmlformats.org/drawingml/2006/main" xmlns:r="http://schemas.openxmlformats.org/officeDocument/2006/relationships" xmlns:p="http://schemas.openxmlformats.org/presentationml/2006/main">
  <p:tag name="DVSHAPEID" val="6BUpSjJYDPY4gJmpvyK3kX"/>
</p:tagLst>
</file>

<file path=ppt/tags/tag50.xml><?xml version="1.0" encoding="utf-8"?>
<p:tagLst xmlns:a="http://schemas.openxmlformats.org/drawingml/2006/main" xmlns:r="http://schemas.openxmlformats.org/officeDocument/2006/relationships" xmlns:p="http://schemas.openxmlformats.org/presentationml/2006/main">
  <p:tag name="DVSHAPEID" val="MYr89NByN8Hi5xFWs05Dqq"/>
</p:tagLst>
</file>

<file path=ppt/tags/tag51.xml><?xml version="1.0" encoding="utf-8"?>
<p:tagLst xmlns:a="http://schemas.openxmlformats.org/drawingml/2006/main" xmlns:r="http://schemas.openxmlformats.org/officeDocument/2006/relationships" xmlns:p="http://schemas.openxmlformats.org/presentationml/2006/main">
  <p:tag name="DVSECTIONID" val="lYoVK985sW0M8qO26BH1wt"/>
</p:tagLst>
</file>

<file path=ppt/tags/tag52.xml><?xml version="1.0" encoding="utf-8"?>
<p:tagLst xmlns:a="http://schemas.openxmlformats.org/drawingml/2006/main" xmlns:r="http://schemas.openxmlformats.org/officeDocument/2006/relationships" xmlns:p="http://schemas.openxmlformats.org/presentationml/2006/main">
  <p:tag name="DVSHAPEID" val="NmjdoobA6EdyQYdgTbebK1"/>
</p:tagLst>
</file>

<file path=ppt/tags/tag53.xml><?xml version="1.0" encoding="utf-8"?>
<p:tagLst xmlns:a="http://schemas.openxmlformats.org/drawingml/2006/main" xmlns:r="http://schemas.openxmlformats.org/officeDocument/2006/relationships" xmlns:p="http://schemas.openxmlformats.org/presentationml/2006/main">
  <p:tag name="DVSHAPEID" val="ZQHgqxFu8vZmb4OWocnc23"/>
</p:tagLst>
</file>

<file path=ppt/tags/tag54.xml><?xml version="1.0" encoding="utf-8"?>
<p:tagLst xmlns:a="http://schemas.openxmlformats.org/drawingml/2006/main" xmlns:r="http://schemas.openxmlformats.org/officeDocument/2006/relationships" xmlns:p="http://schemas.openxmlformats.org/presentationml/2006/main">
  <p:tag name="DVSHAPEID" val="4wHHJb7UofFLntw8YDVBvI"/>
</p:tagLst>
</file>

<file path=ppt/tags/tag55.xml><?xml version="1.0" encoding="utf-8"?>
<p:tagLst xmlns:a="http://schemas.openxmlformats.org/drawingml/2006/main" xmlns:r="http://schemas.openxmlformats.org/officeDocument/2006/relationships" xmlns:p="http://schemas.openxmlformats.org/presentationml/2006/main">
  <p:tag name="DVSECTIONID" val="mBFmf52fbt4tqVay1lhtVs"/>
</p:tagLst>
</file>

<file path=ppt/tags/tag56.xml><?xml version="1.0" encoding="utf-8"?>
<p:tagLst xmlns:a="http://schemas.openxmlformats.org/drawingml/2006/main" xmlns:r="http://schemas.openxmlformats.org/officeDocument/2006/relationships" xmlns:p="http://schemas.openxmlformats.org/presentationml/2006/main">
  <p:tag name="DVSHAPEID" val="3OD0ChNcINHdIIDoXhEm8s"/>
</p:tagLst>
</file>

<file path=ppt/tags/tag57.xml><?xml version="1.0" encoding="utf-8"?>
<p:tagLst xmlns:a="http://schemas.openxmlformats.org/drawingml/2006/main" xmlns:r="http://schemas.openxmlformats.org/officeDocument/2006/relationships" xmlns:p="http://schemas.openxmlformats.org/presentationml/2006/main">
  <p:tag name="DVSHAPEID" val="foyRtsYJJqCSbmOnzQZEsM"/>
</p:tagLst>
</file>

<file path=ppt/tags/tag58.xml><?xml version="1.0" encoding="utf-8"?>
<p:tagLst xmlns:a="http://schemas.openxmlformats.org/drawingml/2006/main" xmlns:r="http://schemas.openxmlformats.org/officeDocument/2006/relationships" xmlns:p="http://schemas.openxmlformats.org/presentationml/2006/main">
  <p:tag name="DVSHAPEID" val="rMxfkO2Db7QAzfsKNldY4g"/>
</p:tagLst>
</file>

<file path=ppt/tags/tag59.xml><?xml version="1.0" encoding="utf-8"?>
<p:tagLst xmlns:a="http://schemas.openxmlformats.org/drawingml/2006/main" xmlns:r="http://schemas.openxmlformats.org/officeDocument/2006/relationships" xmlns:p="http://schemas.openxmlformats.org/presentationml/2006/main">
  <p:tag name="DVSHAPEID" val="BPxgzzHOnu0sWLkd79G5eu"/>
</p:tagLst>
</file>

<file path=ppt/tags/tag6.xml><?xml version="1.0" encoding="utf-8"?>
<p:tagLst xmlns:a="http://schemas.openxmlformats.org/drawingml/2006/main" xmlns:r="http://schemas.openxmlformats.org/officeDocument/2006/relationships" xmlns:p="http://schemas.openxmlformats.org/presentationml/2006/main">
  <p:tag name="DVSHAPEID" val="wiql36gVcsXtKhjmHJKSHv"/>
</p:tagLst>
</file>

<file path=ppt/tags/tag60.xml><?xml version="1.0" encoding="utf-8"?>
<p:tagLst xmlns:a="http://schemas.openxmlformats.org/drawingml/2006/main" xmlns:r="http://schemas.openxmlformats.org/officeDocument/2006/relationships" xmlns:p="http://schemas.openxmlformats.org/presentationml/2006/main">
  <p:tag name="DVSHAPEID" val="2ANzVP3DqtIabHI4ftVnKl"/>
</p:tagLst>
</file>

<file path=ppt/tags/tag61.xml><?xml version="1.0" encoding="utf-8"?>
<p:tagLst xmlns:a="http://schemas.openxmlformats.org/drawingml/2006/main" xmlns:r="http://schemas.openxmlformats.org/officeDocument/2006/relationships" xmlns:p="http://schemas.openxmlformats.org/presentationml/2006/main">
  <p:tag name="DVSECTIONID" val="tmiS4YbxKkRLGzgm4KlKYA"/>
</p:tagLst>
</file>

<file path=ppt/tags/tag62.xml><?xml version="1.0" encoding="utf-8"?>
<p:tagLst xmlns:a="http://schemas.openxmlformats.org/drawingml/2006/main" xmlns:r="http://schemas.openxmlformats.org/officeDocument/2006/relationships" xmlns:p="http://schemas.openxmlformats.org/presentationml/2006/main">
  <p:tag name="DVSHAPEID" val="GpGlqgdJhqymXeUBJa7mr7"/>
</p:tagLst>
</file>

<file path=ppt/tags/tag63.xml><?xml version="1.0" encoding="utf-8"?>
<p:tagLst xmlns:a="http://schemas.openxmlformats.org/drawingml/2006/main" xmlns:r="http://schemas.openxmlformats.org/officeDocument/2006/relationships" xmlns:p="http://schemas.openxmlformats.org/presentationml/2006/main">
  <p:tag name="DVSHAPEID" val="MrHlAgPrehBPNnr6xvO4gz"/>
</p:tagLst>
</file>

<file path=ppt/tags/tag64.xml><?xml version="1.0" encoding="utf-8"?>
<p:tagLst xmlns:a="http://schemas.openxmlformats.org/drawingml/2006/main" xmlns:r="http://schemas.openxmlformats.org/officeDocument/2006/relationships" xmlns:p="http://schemas.openxmlformats.org/presentationml/2006/main">
  <p:tag name="DVSHAPEID" val="npcjNcKd6KiyDfE4GXTQbg"/>
</p:tagLst>
</file>

<file path=ppt/tags/tag65.xml><?xml version="1.0" encoding="utf-8"?>
<p:tagLst xmlns:a="http://schemas.openxmlformats.org/drawingml/2006/main" xmlns:r="http://schemas.openxmlformats.org/officeDocument/2006/relationships" xmlns:p="http://schemas.openxmlformats.org/presentationml/2006/main">
  <p:tag name="DVSHAPEID" val="L8rx9DDCxmRc3i9gsCG1aQ"/>
</p:tagLst>
</file>

<file path=ppt/tags/tag66.xml><?xml version="1.0" encoding="utf-8"?>
<p:tagLst xmlns:a="http://schemas.openxmlformats.org/drawingml/2006/main" xmlns:r="http://schemas.openxmlformats.org/officeDocument/2006/relationships" xmlns:p="http://schemas.openxmlformats.org/presentationml/2006/main">
  <p:tag name="DVSHAPEID" val="weJcrsPRapn6D3Sf37AudV"/>
</p:tagLst>
</file>

<file path=ppt/tags/tag67.xml><?xml version="1.0" encoding="utf-8"?>
<p:tagLst xmlns:a="http://schemas.openxmlformats.org/drawingml/2006/main" xmlns:r="http://schemas.openxmlformats.org/officeDocument/2006/relationships" xmlns:p="http://schemas.openxmlformats.org/presentationml/2006/main">
  <p:tag name="DVSHAPEID" val="GqbmVquhaa6VCcNWbaMGcs"/>
</p:tagLst>
</file>

<file path=ppt/tags/tag68.xml><?xml version="1.0" encoding="utf-8"?>
<p:tagLst xmlns:a="http://schemas.openxmlformats.org/drawingml/2006/main" xmlns:r="http://schemas.openxmlformats.org/officeDocument/2006/relationships" xmlns:p="http://schemas.openxmlformats.org/presentationml/2006/main">
  <p:tag name="DVSHAPEID" val="PWE5nczyrGDAxi05xomTfd"/>
</p:tagLst>
</file>

<file path=ppt/tags/tag69.xml><?xml version="1.0" encoding="utf-8"?>
<p:tagLst xmlns:a="http://schemas.openxmlformats.org/drawingml/2006/main" xmlns:r="http://schemas.openxmlformats.org/officeDocument/2006/relationships" xmlns:p="http://schemas.openxmlformats.org/presentationml/2006/main">
  <p:tag name="DVSHAPEID" val="0IrGr6WpHwJeBeHP3hIBJq"/>
</p:tagLst>
</file>

<file path=ppt/tags/tag7.xml><?xml version="1.0" encoding="utf-8"?>
<p:tagLst xmlns:a="http://schemas.openxmlformats.org/drawingml/2006/main" xmlns:r="http://schemas.openxmlformats.org/officeDocument/2006/relationships" xmlns:p="http://schemas.openxmlformats.org/presentationml/2006/main">
  <p:tag name="DVSECTIONID" val="P6ZWyHZKpKiShxqiQEhFlP"/>
</p:tagLst>
</file>

<file path=ppt/tags/tag70.xml><?xml version="1.0" encoding="utf-8"?>
<p:tagLst xmlns:a="http://schemas.openxmlformats.org/drawingml/2006/main" xmlns:r="http://schemas.openxmlformats.org/officeDocument/2006/relationships" xmlns:p="http://schemas.openxmlformats.org/presentationml/2006/main">
  <p:tag name="DVSHAPEID" val="h1EvW5CojidBWWDHKsC1Y6"/>
</p:tagLst>
</file>

<file path=ppt/tags/tag71.xml><?xml version="1.0" encoding="utf-8"?>
<p:tagLst xmlns:a="http://schemas.openxmlformats.org/drawingml/2006/main" xmlns:r="http://schemas.openxmlformats.org/officeDocument/2006/relationships" xmlns:p="http://schemas.openxmlformats.org/presentationml/2006/main">
  <p:tag name="DVSECTIONID" val="Z1g5SvN0IrPRv2DR59UVcF"/>
</p:tagLst>
</file>

<file path=ppt/tags/tag72.xml><?xml version="1.0" encoding="utf-8"?>
<p:tagLst xmlns:a="http://schemas.openxmlformats.org/drawingml/2006/main" xmlns:r="http://schemas.openxmlformats.org/officeDocument/2006/relationships" xmlns:p="http://schemas.openxmlformats.org/presentationml/2006/main">
  <p:tag name="DVSHAPEID" val="QjGLoIl5bDtAqq1WaRMjdq"/>
</p:tagLst>
</file>

<file path=ppt/tags/tag73.xml><?xml version="1.0" encoding="utf-8"?>
<p:tagLst xmlns:a="http://schemas.openxmlformats.org/drawingml/2006/main" xmlns:r="http://schemas.openxmlformats.org/officeDocument/2006/relationships" xmlns:p="http://schemas.openxmlformats.org/presentationml/2006/main">
  <p:tag name="DVSHAPEID" val="1ZiKblwfZHrbalOaGU2d7z"/>
</p:tagLst>
</file>

<file path=ppt/tags/tag74.xml><?xml version="1.0" encoding="utf-8"?>
<p:tagLst xmlns:a="http://schemas.openxmlformats.org/drawingml/2006/main" xmlns:r="http://schemas.openxmlformats.org/officeDocument/2006/relationships" xmlns:p="http://schemas.openxmlformats.org/presentationml/2006/main">
  <p:tag name="DVSHAPEID" val="8lvdFOiKeFSpiGtDwZyVEL"/>
</p:tagLst>
</file>

<file path=ppt/tags/tag75.xml><?xml version="1.0" encoding="utf-8"?>
<p:tagLst xmlns:a="http://schemas.openxmlformats.org/drawingml/2006/main" xmlns:r="http://schemas.openxmlformats.org/officeDocument/2006/relationships" xmlns:p="http://schemas.openxmlformats.org/presentationml/2006/main">
  <p:tag name="DVSHAPEID" val="8ffF8ZaShZjrRWeXGIXetM"/>
</p:tagLst>
</file>

<file path=ppt/tags/tag76.xml><?xml version="1.0" encoding="utf-8"?>
<p:tagLst xmlns:a="http://schemas.openxmlformats.org/drawingml/2006/main" xmlns:r="http://schemas.openxmlformats.org/officeDocument/2006/relationships" xmlns:p="http://schemas.openxmlformats.org/presentationml/2006/main">
  <p:tag name="DVSECTIONID" val="UmKeMKxWFLvTmgCZ6FJJBq"/>
</p:tagLst>
</file>

<file path=ppt/tags/tag77.xml><?xml version="1.0" encoding="utf-8"?>
<p:tagLst xmlns:a="http://schemas.openxmlformats.org/drawingml/2006/main" xmlns:r="http://schemas.openxmlformats.org/officeDocument/2006/relationships" xmlns:p="http://schemas.openxmlformats.org/presentationml/2006/main">
  <p:tag name="DVSHAPEID" val="iK37H3o2FcVmdgY0FiAmnS"/>
</p:tagLst>
</file>

<file path=ppt/tags/tag78.xml><?xml version="1.0" encoding="utf-8"?>
<p:tagLst xmlns:a="http://schemas.openxmlformats.org/drawingml/2006/main" xmlns:r="http://schemas.openxmlformats.org/officeDocument/2006/relationships" xmlns:p="http://schemas.openxmlformats.org/presentationml/2006/main">
  <p:tag name="DVSHAPEID" val="6QPwoyjPYqilWuC1i7tek6"/>
</p:tagLst>
</file>

<file path=ppt/tags/tag79.xml><?xml version="1.0" encoding="utf-8"?>
<p:tagLst xmlns:a="http://schemas.openxmlformats.org/drawingml/2006/main" xmlns:r="http://schemas.openxmlformats.org/officeDocument/2006/relationships" xmlns:p="http://schemas.openxmlformats.org/presentationml/2006/main">
  <p:tag name="DVSHAPEID" val="wvJYZG3ED6oqEciaEPIPeu"/>
</p:tagLst>
</file>

<file path=ppt/tags/tag8.xml><?xml version="1.0" encoding="utf-8"?>
<p:tagLst xmlns:a="http://schemas.openxmlformats.org/drawingml/2006/main" xmlns:r="http://schemas.openxmlformats.org/officeDocument/2006/relationships" xmlns:p="http://schemas.openxmlformats.org/presentationml/2006/main">
  <p:tag name="DVSHAPEID" val="qnYugPlrJnE85BYxfDIIDv"/>
</p:tagLst>
</file>

<file path=ppt/tags/tag80.xml><?xml version="1.0" encoding="utf-8"?>
<p:tagLst xmlns:a="http://schemas.openxmlformats.org/drawingml/2006/main" xmlns:r="http://schemas.openxmlformats.org/officeDocument/2006/relationships" xmlns:p="http://schemas.openxmlformats.org/presentationml/2006/main">
  <p:tag name="DVSHAPEID" val="3RkunEZtS8xZkjNqzDMjMc"/>
</p:tagLst>
</file>

<file path=ppt/tags/tag81.xml><?xml version="1.0" encoding="utf-8"?>
<p:tagLst xmlns:a="http://schemas.openxmlformats.org/drawingml/2006/main" xmlns:r="http://schemas.openxmlformats.org/officeDocument/2006/relationships" xmlns:p="http://schemas.openxmlformats.org/presentationml/2006/main">
  <p:tag name="DVSHAPEID" val="WvQqI7sEwvS1sRDvioFadg"/>
</p:tagLst>
</file>

<file path=ppt/tags/tag82.xml><?xml version="1.0" encoding="utf-8"?>
<p:tagLst xmlns:a="http://schemas.openxmlformats.org/drawingml/2006/main" xmlns:r="http://schemas.openxmlformats.org/officeDocument/2006/relationships" xmlns:p="http://schemas.openxmlformats.org/presentationml/2006/main">
  <p:tag name="DVSECTIONID" val="WO4eJcEcQ2oj6TkDJ3tLL3"/>
</p:tagLst>
</file>

<file path=ppt/tags/tag83.xml><?xml version="1.0" encoding="utf-8"?>
<p:tagLst xmlns:a="http://schemas.openxmlformats.org/drawingml/2006/main" xmlns:r="http://schemas.openxmlformats.org/officeDocument/2006/relationships" xmlns:p="http://schemas.openxmlformats.org/presentationml/2006/main">
  <p:tag name="DVSHAPEID" val="SERYneg42UIRUOEXVS1eC2"/>
</p:tagLst>
</file>

<file path=ppt/tags/tag84.xml><?xml version="1.0" encoding="utf-8"?>
<p:tagLst xmlns:a="http://schemas.openxmlformats.org/drawingml/2006/main" xmlns:r="http://schemas.openxmlformats.org/officeDocument/2006/relationships" xmlns:p="http://schemas.openxmlformats.org/presentationml/2006/main">
  <p:tag name="DVSHAPEID" val="6jRVN4loDCYGDbyJJeorsX"/>
</p:tagLst>
</file>

<file path=ppt/tags/tag85.xml><?xml version="1.0" encoding="utf-8"?>
<p:tagLst xmlns:a="http://schemas.openxmlformats.org/drawingml/2006/main" xmlns:r="http://schemas.openxmlformats.org/officeDocument/2006/relationships" xmlns:p="http://schemas.openxmlformats.org/presentationml/2006/main">
  <p:tag name="DVSHAPEID" val="jBWOQltN8ZDPxy7sqbJEg5"/>
</p:tagLst>
</file>

<file path=ppt/tags/tag86.xml><?xml version="1.0" encoding="utf-8"?>
<p:tagLst xmlns:a="http://schemas.openxmlformats.org/drawingml/2006/main" xmlns:r="http://schemas.openxmlformats.org/officeDocument/2006/relationships" xmlns:p="http://schemas.openxmlformats.org/presentationml/2006/main">
  <p:tag name="DVSHAPEID" val="Sebsob8MQaA90fYYdZVQtZ"/>
</p:tagLst>
</file>

<file path=ppt/tags/tag87.xml><?xml version="1.0" encoding="utf-8"?>
<p:tagLst xmlns:a="http://schemas.openxmlformats.org/drawingml/2006/main" xmlns:r="http://schemas.openxmlformats.org/officeDocument/2006/relationships" xmlns:p="http://schemas.openxmlformats.org/presentationml/2006/main">
  <p:tag name="DVSECTIONID" val="v39IEsWGfQESrsymWz9BRU"/>
</p:tagLst>
</file>

<file path=ppt/tags/tag88.xml><?xml version="1.0" encoding="utf-8"?>
<p:tagLst xmlns:a="http://schemas.openxmlformats.org/drawingml/2006/main" xmlns:r="http://schemas.openxmlformats.org/officeDocument/2006/relationships" xmlns:p="http://schemas.openxmlformats.org/presentationml/2006/main">
  <p:tag name="DVSHAPEID" val="z6iHpzd3hY26NWs0ESKJ3w"/>
</p:tagLst>
</file>

<file path=ppt/tags/tag89.xml><?xml version="1.0" encoding="utf-8"?>
<p:tagLst xmlns:a="http://schemas.openxmlformats.org/drawingml/2006/main" xmlns:r="http://schemas.openxmlformats.org/officeDocument/2006/relationships" xmlns:p="http://schemas.openxmlformats.org/presentationml/2006/main">
  <p:tag name="DVSHAPEID" val="KLzDv3UdaQKG1HgeptqmbJ"/>
</p:tagLst>
</file>

<file path=ppt/tags/tag9.xml><?xml version="1.0" encoding="utf-8"?>
<p:tagLst xmlns:a="http://schemas.openxmlformats.org/drawingml/2006/main" xmlns:r="http://schemas.openxmlformats.org/officeDocument/2006/relationships" xmlns:p="http://schemas.openxmlformats.org/presentationml/2006/main">
  <p:tag name="DVSHAPEID" val="7MY558Q0isg0R3mzPrAKJz"/>
</p:tagLst>
</file>

<file path=ppt/tags/tag90.xml><?xml version="1.0" encoding="utf-8"?>
<p:tagLst xmlns:a="http://schemas.openxmlformats.org/drawingml/2006/main" xmlns:r="http://schemas.openxmlformats.org/officeDocument/2006/relationships" xmlns:p="http://schemas.openxmlformats.org/presentationml/2006/main">
  <p:tag name="DVSHAPEID" val="84ULBfP3C0i3lx7M3a94Oc"/>
</p:tagLst>
</file>

<file path=ppt/tags/tag91.xml><?xml version="1.0" encoding="utf-8"?>
<p:tagLst xmlns:a="http://schemas.openxmlformats.org/drawingml/2006/main" xmlns:r="http://schemas.openxmlformats.org/officeDocument/2006/relationships" xmlns:p="http://schemas.openxmlformats.org/presentationml/2006/main">
  <p:tag name="DVSECTIONID" val="v39IEsWGfQESrsymWz9BRU"/>
</p:tagLst>
</file>

<file path=ppt/tags/tag92.xml><?xml version="1.0" encoding="utf-8"?>
<p:tagLst xmlns:a="http://schemas.openxmlformats.org/drawingml/2006/main" xmlns:r="http://schemas.openxmlformats.org/officeDocument/2006/relationships" xmlns:p="http://schemas.openxmlformats.org/presentationml/2006/main">
  <p:tag name="DVSHAPEID" val="z6iHpzd3hY26NWs0ESKJ3w"/>
</p:tagLst>
</file>

<file path=ppt/tags/tag93.xml><?xml version="1.0" encoding="utf-8"?>
<p:tagLst xmlns:a="http://schemas.openxmlformats.org/drawingml/2006/main" xmlns:r="http://schemas.openxmlformats.org/officeDocument/2006/relationships" xmlns:p="http://schemas.openxmlformats.org/presentationml/2006/main">
  <p:tag name="DVSHAPEID" val="84ULBfP3C0i3lx7M3a94Oc"/>
</p:tagLst>
</file>

<file path=ppt/tags/tag94.xml><?xml version="1.0" encoding="utf-8"?>
<p:tagLst xmlns:a="http://schemas.openxmlformats.org/drawingml/2006/main" xmlns:r="http://schemas.openxmlformats.org/officeDocument/2006/relationships" xmlns:p="http://schemas.openxmlformats.org/presentationml/2006/main">
  <p:tag name="DVSECTIONID" val="UCxAe3cZaT39DFeCChtSzS"/>
</p:tagLst>
</file>

<file path=ppt/tags/tag95.xml><?xml version="1.0" encoding="utf-8"?>
<p:tagLst xmlns:a="http://schemas.openxmlformats.org/drawingml/2006/main" xmlns:r="http://schemas.openxmlformats.org/officeDocument/2006/relationships" xmlns:p="http://schemas.openxmlformats.org/presentationml/2006/main">
  <p:tag name="DVSHAPEID" val="cLL3pjVAWppxrIqVKx583l"/>
</p:tagLst>
</file>

<file path=ppt/tags/tag96.xml><?xml version="1.0" encoding="utf-8"?>
<p:tagLst xmlns:a="http://schemas.openxmlformats.org/drawingml/2006/main" xmlns:r="http://schemas.openxmlformats.org/officeDocument/2006/relationships" xmlns:p="http://schemas.openxmlformats.org/presentationml/2006/main">
  <p:tag name="DVSHAPEID" val="uMeco0LIPGDLdMQTZyHLdy"/>
</p:tagLst>
</file>

<file path=ppt/tags/tag97.xml><?xml version="1.0" encoding="utf-8"?>
<p:tagLst xmlns:a="http://schemas.openxmlformats.org/drawingml/2006/main" xmlns:r="http://schemas.openxmlformats.org/officeDocument/2006/relationships" xmlns:p="http://schemas.openxmlformats.org/presentationml/2006/main">
  <p:tag name="DVSHAPEID" val="ALJ6cs0jmRiS32YoWtxyZS"/>
</p:tagLst>
</file>

<file path=ppt/tags/tag98.xml><?xml version="1.0" encoding="utf-8"?>
<p:tagLst xmlns:a="http://schemas.openxmlformats.org/drawingml/2006/main" xmlns:r="http://schemas.openxmlformats.org/officeDocument/2006/relationships" xmlns:p="http://schemas.openxmlformats.org/presentationml/2006/main">
  <p:tag name="DVSHAPEID" val="YTzqGHYtUC6VbssiOjIvjL"/>
</p:tagLst>
</file>

<file path=ppt/tags/tag99.xml><?xml version="1.0" encoding="utf-8"?>
<p:tagLst xmlns:a="http://schemas.openxmlformats.org/drawingml/2006/main" xmlns:r="http://schemas.openxmlformats.org/officeDocument/2006/relationships" xmlns:p="http://schemas.openxmlformats.org/presentationml/2006/main">
  <p:tag name="DVSHAPEID" val="tlJOUABdeFyINQwMMilTXF"/>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TotalTime>
  <Words>1947</Words>
  <Application>Microsoft Office PowerPoint</Application>
  <PresentationFormat>On-screen Show (4:3)</PresentationFormat>
  <Paragraphs>531</Paragraphs>
  <Slides>80</Slides>
  <Notes>80</Notes>
  <HiddenSlides>0</HiddenSlides>
  <MMClips>0</MMClips>
  <ScaleCrop>false</ScaleCrop>
  <HeadingPairs>
    <vt:vector size="4" baseType="variant">
      <vt:variant>
        <vt:lpstr>Theme</vt:lpstr>
      </vt:variant>
      <vt:variant>
        <vt:i4>1</vt:i4>
      </vt:variant>
      <vt:variant>
        <vt:lpstr>Slide Titles</vt:lpstr>
      </vt:variant>
      <vt:variant>
        <vt:i4>80</vt:i4>
      </vt:variant>
    </vt:vector>
  </HeadingPairs>
  <TitlesOfParts>
    <vt:vector size="81" baseType="lpstr">
      <vt:lpstr>Office Theme</vt:lpstr>
      <vt:lpstr>Introduction to  Android Development Environment</vt:lpstr>
      <vt:lpstr>What is Android?</vt:lpstr>
      <vt:lpstr>Slide 3</vt:lpstr>
      <vt:lpstr>Android Features</vt:lpstr>
      <vt:lpstr>Android Distribution Aug 2015</vt:lpstr>
      <vt:lpstr>Screen Densities as of August 2015</vt:lpstr>
      <vt:lpstr>Android Runtime</vt:lpstr>
      <vt:lpstr>Android Runtime: Dalvik VM</vt:lpstr>
      <vt:lpstr>Applications Are Boxed</vt:lpstr>
      <vt:lpstr>Producing an Android App</vt:lpstr>
      <vt:lpstr>Emulator</vt:lpstr>
      <vt:lpstr>Emulator Basics</vt:lpstr>
      <vt:lpstr>Emulator Limitations</vt:lpstr>
      <vt:lpstr>Android Emulator or AVD</vt:lpstr>
      <vt:lpstr>Creating Hello World App</vt:lpstr>
      <vt:lpstr>Pre-Req for Mobile Lab</vt:lpstr>
      <vt:lpstr>Slide 17</vt:lpstr>
      <vt:lpstr>Slide 18</vt:lpstr>
      <vt:lpstr>Slide 19</vt:lpstr>
      <vt:lpstr>Slide 20</vt:lpstr>
      <vt:lpstr>Mobile Labs</vt:lpstr>
      <vt:lpstr>Lab 1</vt:lpstr>
      <vt:lpstr>Slide 23</vt:lpstr>
      <vt:lpstr>Slide 24</vt:lpstr>
      <vt:lpstr>Slide 25</vt:lpstr>
      <vt:lpstr>Slide 26</vt:lpstr>
      <vt:lpstr>Slide 27</vt:lpstr>
      <vt:lpstr>Slide 28</vt:lpstr>
      <vt:lpstr>Important Files</vt:lpstr>
      <vt:lpstr>1   -   src/HelloWorld.java</vt:lpstr>
      <vt:lpstr>2   -   gen/R.java</vt:lpstr>
      <vt:lpstr>3   -   res/layout/main.xml</vt:lpstr>
      <vt:lpstr>3 contd. -  res/layout/main.xml</vt:lpstr>
      <vt:lpstr>3 contd.   - res/layout/main.xml</vt:lpstr>
      <vt:lpstr>3  Contd  -  Available Layouts</vt:lpstr>
      <vt:lpstr>3  contd -  Available Widgets</vt:lpstr>
      <vt:lpstr>4    -   res/values/strings.xml</vt:lpstr>
      <vt:lpstr>5  -  AndroidManifest.xml</vt:lpstr>
      <vt:lpstr>5 contd   -  AndroidManifest.xml</vt:lpstr>
      <vt:lpstr>Lab 2</vt:lpstr>
      <vt:lpstr>Application Components List</vt:lpstr>
      <vt:lpstr>Application Components List..contd</vt:lpstr>
      <vt:lpstr>Understanding Activity Stack</vt:lpstr>
      <vt:lpstr>Activity Stack</vt:lpstr>
      <vt:lpstr>Typical Game</vt:lpstr>
      <vt:lpstr>Understanding the Essence of Lifecycle</vt:lpstr>
      <vt:lpstr>Starting Activities</vt:lpstr>
      <vt:lpstr>Simplified Lifecycle Diagram</vt:lpstr>
      <vt:lpstr>Primary States</vt:lpstr>
      <vt:lpstr>Slide 50</vt:lpstr>
      <vt:lpstr>Lab 2 Changes to Lab 1 Code</vt:lpstr>
      <vt:lpstr>Slide 52</vt:lpstr>
      <vt:lpstr>Lab 3</vt:lpstr>
      <vt:lpstr>Slide 54</vt:lpstr>
      <vt:lpstr>Lab 3 Changes to Lab 2 Code</vt:lpstr>
      <vt:lpstr>Run and Check the Logcat Filter</vt:lpstr>
      <vt:lpstr>Slide 57</vt:lpstr>
      <vt:lpstr>Lab 4</vt:lpstr>
      <vt:lpstr>Slide 59</vt:lpstr>
      <vt:lpstr>Slide 60</vt:lpstr>
      <vt:lpstr>Lab 5</vt:lpstr>
      <vt:lpstr>Slide 62</vt:lpstr>
      <vt:lpstr>Lab 5 Changes to Lab 4 Code</vt:lpstr>
      <vt:lpstr>Slide 64</vt:lpstr>
      <vt:lpstr>Lab 6</vt:lpstr>
      <vt:lpstr>Slide 66</vt:lpstr>
      <vt:lpstr>Slide 67</vt:lpstr>
      <vt:lpstr>Slide 68</vt:lpstr>
      <vt:lpstr>Dalvik Debug Monitor Server</vt:lpstr>
      <vt:lpstr>DDMS</vt:lpstr>
      <vt:lpstr>Some Elements covered</vt:lpstr>
      <vt:lpstr>Lab 7</vt:lpstr>
      <vt:lpstr>On Activity_main.xml  - 1 add a button and change properties to Submit</vt:lpstr>
      <vt:lpstr>Slide 74</vt:lpstr>
      <vt:lpstr>Slide 75</vt:lpstr>
      <vt:lpstr>Slide 76</vt:lpstr>
      <vt:lpstr>New OnCreate Method</vt:lpstr>
      <vt:lpstr>Slide 78</vt:lpstr>
      <vt:lpstr>NEW CLASS CREATED IN LAB 7</vt:lpstr>
      <vt:lpstr>References</vt:lpstr>
    </vt:vector>
  </TitlesOfParts>
  <Company>IBM</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Pre-Req for Mobile Lab</dc:title>
  <dc:creator>Admin</dc:creator>
  <cp:lastModifiedBy>Admin</cp:lastModifiedBy>
  <cp:revision>49</cp:revision>
  <dcterms:created xsi:type="dcterms:W3CDTF">2015-09-01T18:14:03Z</dcterms:created>
  <dcterms:modified xsi:type="dcterms:W3CDTF">2015-09-02T02:10:15Z</dcterms:modified>
</cp:coreProperties>
</file>